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A7E8A-0462-476F-9312-483CA3D84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EEF667-F837-4621-87A7-F4A4600A2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EBA71-DC06-48D8-A39C-516E9C674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966D-0BE9-4B73-B406-0D7EEFFB5307}" type="datetimeFigureOut">
              <a:rPr lang="ru-RU" smtClean="0"/>
              <a:t>чт 19.10.23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FB5564-B41E-4480-AEC3-FCF79FDD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49884-14D1-4C37-8642-F2CFA6B2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7461-E232-4949-AB8B-24BC0BDF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2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F841F-91D3-4566-ABBA-06C51F79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FB848B-5732-4A28-BC10-7F229171C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0E32E3-7987-4071-A5D5-42EFA9F0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966D-0BE9-4B73-B406-0D7EEFFB5307}" type="datetimeFigureOut">
              <a:rPr lang="ru-RU" smtClean="0"/>
              <a:t>чт 19.10.23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DD652D-4ECC-4DCA-926B-E2EBE630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06F5A3-AA99-4B09-A556-97058718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7461-E232-4949-AB8B-24BC0BDF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0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4856BA-4E8E-414E-899D-4D6D83AB8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6CDA69-331B-402E-9126-496B56C99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E487AA-F0BF-4C4E-BD43-4F4441DC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966D-0BE9-4B73-B406-0D7EEFFB5307}" type="datetimeFigureOut">
              <a:rPr lang="ru-RU" smtClean="0"/>
              <a:t>чт 19.10.23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CA512-236C-43B3-B922-C9850D1E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C0996-26AC-47CD-B98F-745AD9B9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7461-E232-4949-AB8B-24BC0BDF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25244-4836-4741-AC84-8CEE804D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8A429-AEEB-41C8-AC00-D81DB3447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263FE-869F-4D22-B973-B5150761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966D-0BE9-4B73-B406-0D7EEFFB5307}" type="datetimeFigureOut">
              <a:rPr lang="ru-RU" smtClean="0"/>
              <a:t>чт 19.10.23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22B297-49C3-4292-93B5-C0669B5F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9A24B-4A68-498A-AB20-C5802ABA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7461-E232-4949-AB8B-24BC0BDF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4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AAF41-25F0-4B4F-AF4A-273A9735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43FEAF-59AA-45D8-9C19-E03B2C75B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DF27A6-BB59-415B-8982-9149F48D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966D-0BE9-4B73-B406-0D7EEFFB5307}" type="datetimeFigureOut">
              <a:rPr lang="ru-RU" smtClean="0"/>
              <a:t>чт 19.10.23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88FE50-37DB-4091-A294-9D82309A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0C2AE-1FF3-479E-BCAC-5225928D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7461-E232-4949-AB8B-24BC0BDF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1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479E8-8EE5-4294-96B5-D03D69C0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6DBC16-0B52-499F-BE5B-46C2F8711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D2A4E4-5B13-425E-8D54-2FB916903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DF3BD-5B99-4FF3-8742-13946BFB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966D-0BE9-4B73-B406-0D7EEFFB5307}" type="datetimeFigureOut">
              <a:rPr lang="ru-RU" smtClean="0"/>
              <a:t>чт 19.10.23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8AFECE-E58F-4131-A989-792D16DB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23F0C8-3897-40D2-8149-7CE0F9F7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7461-E232-4949-AB8B-24BC0BDF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7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DBC23-C96E-46BE-B585-EC3708FE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797D57-DFC1-4E6E-A384-7C3F409DD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4AFCF-6602-42F2-9C6A-1F28B4999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FABEB9-38E6-4C8B-8322-389FD1A5C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240926-C00A-4F23-B153-A93814F33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E5C034-B019-4567-A029-61BDE463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966D-0BE9-4B73-B406-0D7EEFFB5307}" type="datetimeFigureOut">
              <a:rPr lang="ru-RU" smtClean="0"/>
              <a:t>чт 19.10.23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40AC3B-8F4A-451F-BE98-AF8E5076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5383C9-DA19-4C30-9968-C76EC54D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7461-E232-4949-AB8B-24BC0BDF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66664-5C0B-4094-90BE-458C440A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B8327A-F697-4C57-AA1D-FBC225E5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966D-0BE9-4B73-B406-0D7EEFFB5307}" type="datetimeFigureOut">
              <a:rPr lang="ru-RU" smtClean="0"/>
              <a:t>чт 19.10.23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47F49C-66EB-4C0D-992C-AA2DE2B8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49712C-4254-4B8F-9F24-D941BF21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7461-E232-4949-AB8B-24BC0BDF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3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AB7E6B-5525-42E7-99FD-FE18F058D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966D-0BE9-4B73-B406-0D7EEFFB5307}" type="datetimeFigureOut">
              <a:rPr lang="ru-RU" smtClean="0"/>
              <a:t>чт 19.10.23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EA663D-C8F8-44B6-B664-C838D95B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85AF9-9E1A-44B4-B5D2-0159DB17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7461-E232-4949-AB8B-24BC0BDF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26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1A151-33E4-449A-9F0B-D7AC4329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D46463-F04B-4DEC-ADE6-63554E77C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7B4321-5E60-40FA-9AB3-D5B515944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045B2-47A4-42E8-A3DB-5A2294FF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966D-0BE9-4B73-B406-0D7EEFFB5307}" type="datetimeFigureOut">
              <a:rPr lang="ru-RU" smtClean="0"/>
              <a:t>чт 19.10.23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8264F6-FD4E-47D9-B7C6-5A4BDAEF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C8A1-E0D1-4F7D-A2A0-CC75C272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7461-E232-4949-AB8B-24BC0BDF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0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E7FC0-D2CB-4C78-AAB8-BC25008F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FAEEEA-BFDD-4776-8512-22C3B9FE8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0B5F85-3BFA-4028-8759-5EDF87799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287A6-3AAA-4131-A819-5FB64669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966D-0BE9-4B73-B406-0D7EEFFB5307}" type="datetimeFigureOut">
              <a:rPr lang="ru-RU" smtClean="0"/>
              <a:t>чт 19.10.23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E333EB-1EB2-4DF5-8918-907248D9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8F814A-594F-44E3-9AD6-4C08E635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7461-E232-4949-AB8B-24BC0BDF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5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C3640-978D-48C3-B3AC-419C17F9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280011-2C02-44DD-8F9F-A3A7EE431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8296F-1916-4A7B-9B89-9CAE0043B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966D-0BE9-4B73-B406-0D7EEFFB5307}" type="datetimeFigureOut">
              <a:rPr lang="ru-RU" smtClean="0"/>
              <a:t>чт 19.10.23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FF6801-06B6-4916-9509-1E6F5C8B5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9F6B6-E95C-4F91-ADE4-EA6CD09F3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7461-E232-4949-AB8B-24BC0BDF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9122D-0A9B-4810-823D-6199C0A0A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5597EA-D05B-487F-AC10-0649AAAAEF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663CD7-E41A-401C-A80F-3F23000D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BB3E4F-62E1-4526-A6E8-1A3E807A8AB3}"/>
              </a:ext>
            </a:extLst>
          </p:cNvPr>
          <p:cNvSpPr txBox="1"/>
          <p:nvPr/>
        </p:nvSpPr>
        <p:spPr>
          <a:xfrm>
            <a:off x="2021747" y="1266738"/>
            <a:ext cx="8321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chemeClr val="bg1"/>
                </a:solidFill>
              </a:rPr>
              <a:t>БЕРЕГИТЕ  ВОДУ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4B375-7308-4D97-92C2-88E8CF78FDD1}"/>
              </a:ext>
            </a:extLst>
          </p:cNvPr>
          <p:cNvSpPr txBox="1"/>
          <p:nvPr/>
        </p:nvSpPr>
        <p:spPr>
          <a:xfrm>
            <a:off x="7860483" y="4756558"/>
            <a:ext cx="3271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Подготовила воспитатель:</a:t>
            </a:r>
          </a:p>
          <a:p>
            <a:r>
              <a:rPr lang="ru-RU" dirty="0">
                <a:solidFill>
                  <a:schemeClr val="bg1"/>
                </a:solidFill>
              </a:rPr>
              <a:t>Зелепугина Юлия Викторовна</a:t>
            </a:r>
          </a:p>
          <a:p>
            <a:r>
              <a:rPr lang="ru-RU" dirty="0">
                <a:solidFill>
                  <a:schemeClr val="bg1"/>
                </a:solidFill>
              </a:rPr>
              <a:t>СП Детский  сад МОБУ «СОШ </a:t>
            </a:r>
            <a:r>
              <a:rPr lang="ru-RU" dirty="0" err="1">
                <a:solidFill>
                  <a:schemeClr val="bg1"/>
                </a:solidFill>
              </a:rPr>
              <a:t>с.Рождественка</a:t>
            </a:r>
            <a:r>
              <a:rPr lang="ru-RU" dirty="0">
                <a:solidFill>
                  <a:schemeClr val="bg1"/>
                </a:solidFill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43813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1CE89-34C3-4A93-880D-242F08B0E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09E895-0693-4F33-9720-E03702011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590FBA-A1B1-4FBD-8222-351F0790E516}"/>
              </a:ext>
            </a:extLst>
          </p:cNvPr>
          <p:cNvSpPr txBox="1"/>
          <p:nvPr/>
        </p:nvSpPr>
        <p:spPr>
          <a:xfrm>
            <a:off x="3640821" y="0"/>
            <a:ext cx="785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ВОДА НА ЗЕМЛЕ.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BB79E0-2AD8-43B0-84F6-66C6EF7D1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" y="579349"/>
            <a:ext cx="4345498" cy="326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264990-4EA2-4D79-9566-E12815D8C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08" y="2387614"/>
            <a:ext cx="4345498" cy="3266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9B443A-ED3A-4530-8372-C0461C486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56" y="3590488"/>
            <a:ext cx="4577593" cy="314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609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54B86-DC22-4948-9D45-052FFBEB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8490CD-4E9C-40CD-B517-6C0CEA96D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E9048B-0E79-4E05-8BF1-639CFCE8F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50" y="131516"/>
            <a:ext cx="2897000" cy="292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3A111C-6F48-4B27-9EF2-085C96AF2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38" y="1082180"/>
            <a:ext cx="5282268" cy="292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E5DB34-0BFF-4F8B-82D4-36D6D4381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0" y="4135772"/>
            <a:ext cx="3609321" cy="272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F72EC5-1479-4923-8471-87327149C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00" y="4186601"/>
            <a:ext cx="3542095" cy="2704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B52849-C17C-4459-9C25-F5648A645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53" y="4135772"/>
            <a:ext cx="4025753" cy="259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3F7433-A4EF-416F-989C-BBDAFD155350}"/>
              </a:ext>
            </a:extLst>
          </p:cNvPr>
          <p:cNvSpPr txBox="1"/>
          <p:nvPr/>
        </p:nvSpPr>
        <p:spPr>
          <a:xfrm>
            <a:off x="3280095" y="131516"/>
            <a:ext cx="6233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ВСЕМ НУЖНА ВОДА.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280C191-D2FE-4CC2-AE51-20B695FE46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19" y="1122524"/>
            <a:ext cx="3431250" cy="258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654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3D616-3201-41CC-AECD-C9FC8C0B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D2FB25-AD41-44C2-BAEB-E8B634A38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B3E3EA-28D7-4D19-84CE-BCFE6A61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6" y="966694"/>
            <a:ext cx="11417415" cy="5727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B28DCE-2A25-4235-ADA9-87C0D8DF0792}"/>
              </a:ext>
            </a:extLst>
          </p:cNvPr>
          <p:cNvSpPr txBox="1"/>
          <p:nvPr/>
        </p:nvSpPr>
        <p:spPr>
          <a:xfrm>
            <a:off x="335561" y="276837"/>
            <a:ext cx="11241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КАК ВОДА ПОЯВЛЯЕТСЯ В НАШЕМ ДОМЕ</a:t>
            </a:r>
          </a:p>
        </p:txBody>
      </p:sp>
    </p:spTree>
    <p:extLst>
      <p:ext uri="{BB962C8B-B14F-4D97-AF65-F5344CB8AC3E}">
        <p14:creationId xmlns:p14="http://schemas.microsoft.com/office/powerpoint/2010/main" val="144114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472D7-B7CF-4C3B-8E68-A54A9B1A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AB7352-A9BA-4399-BCF0-6B57DAB01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8536" cy="67950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D5CA5A-5BAC-4E80-AE30-3FA3723950E3}"/>
              </a:ext>
            </a:extLst>
          </p:cNvPr>
          <p:cNvSpPr txBox="1"/>
          <p:nvPr/>
        </p:nvSpPr>
        <p:spPr>
          <a:xfrm>
            <a:off x="1719742" y="276837"/>
            <a:ext cx="8824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КАК ЛЮДИ ЗАГРЕЗНЯЮТ ВОДУ.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1D7280-6130-48EB-AE34-45E5CCA11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0" y="2053922"/>
            <a:ext cx="4597869" cy="3522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A4E586-E1DB-431B-B335-14A64C955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89" y="896139"/>
            <a:ext cx="5368956" cy="326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D2192B-A2A8-4556-80B8-611EE9C9B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12" y="3831283"/>
            <a:ext cx="4235738" cy="2881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72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46D28-0465-4002-8DFA-BB28A32F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CA8B3D-5F42-4DDA-91B8-F953283F3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5CA084-9D1E-4D4A-8758-85EB42C698ED}"/>
              </a:ext>
            </a:extLst>
          </p:cNvPr>
          <p:cNvSpPr txBox="1"/>
          <p:nvPr/>
        </p:nvSpPr>
        <p:spPr>
          <a:xfrm>
            <a:off x="2332138" y="1"/>
            <a:ext cx="8456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СТРАДАЕТ ВСЕ ЖИВОЕ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060989-2A62-4407-8B73-42752D46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9" y="1362664"/>
            <a:ext cx="3556583" cy="410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BEA61F-24CB-4CAB-B49E-C0BFC6C16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50" y="755009"/>
            <a:ext cx="7197405" cy="295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60ED87-8A28-4EDF-94BB-0E158F65E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75" y="3707935"/>
            <a:ext cx="4952157" cy="295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18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A464A-89C6-46F1-8AD4-3F2EF974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1161E5-F74B-4A72-9A25-B5243B7E6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33" y="0"/>
            <a:ext cx="121919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753F48-F7D7-4219-BB59-FDC71934328A}"/>
              </a:ext>
            </a:extLst>
          </p:cNvPr>
          <p:cNvSpPr txBox="1"/>
          <p:nvPr/>
        </p:nvSpPr>
        <p:spPr>
          <a:xfrm>
            <a:off x="2952925" y="1"/>
            <a:ext cx="660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ЧТО НАДО ДЕЛАТЬ?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176AB5-EBE0-45FB-A9F2-9E18FE12D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830997"/>
            <a:ext cx="4711849" cy="395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005D65-371C-47BB-AE47-D9C0CE626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5" y="3489820"/>
            <a:ext cx="4295775" cy="314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90856A-BD26-4986-B331-D884B584D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3" y="830997"/>
            <a:ext cx="4650233" cy="2833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AB3F7F-46C7-432E-AC09-B108AA7BF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26" y="3561941"/>
            <a:ext cx="3829050" cy="306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252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B6005-DF08-419C-AE3F-30F0EB89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7C8366-9F22-4429-A71E-F7D1E1904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756A42-BED3-4EE1-B237-FA63ECB54A75}"/>
              </a:ext>
            </a:extLst>
          </p:cNvPr>
          <p:cNvSpPr txBox="1"/>
          <p:nvPr/>
        </p:nvSpPr>
        <p:spPr>
          <a:xfrm>
            <a:off x="838201" y="738231"/>
            <a:ext cx="47069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ЧЕЛОВЕК ЗАПОМНИ НАВСЕГДА!</a:t>
            </a:r>
          </a:p>
          <a:p>
            <a:r>
              <a:rPr lang="ru-RU" sz="4000" dirty="0">
                <a:solidFill>
                  <a:schemeClr val="bg1"/>
                </a:solidFill>
              </a:rPr>
              <a:t>СИМВОЛ ЖИЗНИ НА Земле –ВОДА!</a:t>
            </a:r>
          </a:p>
          <a:p>
            <a:r>
              <a:rPr lang="ru-RU" sz="4000" dirty="0">
                <a:solidFill>
                  <a:schemeClr val="bg1"/>
                </a:solidFill>
              </a:rPr>
              <a:t>ЭКОНОМЬ ЕЕ И БЕРЕГИ –</a:t>
            </a:r>
          </a:p>
          <a:p>
            <a:r>
              <a:rPr lang="ru-RU" sz="4000" dirty="0">
                <a:solidFill>
                  <a:schemeClr val="bg1"/>
                </a:solidFill>
              </a:rPr>
              <a:t>МЫ ВЕДЬ НА ПЛАНЕТЕ НЕ ОДНИ.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6F21CF-3222-4CD6-A46B-757C5708A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74" y="468893"/>
            <a:ext cx="5545121" cy="555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52414D-76B9-4ADA-8BD3-FFFF8CB4C93B}"/>
              </a:ext>
            </a:extLst>
          </p:cNvPr>
          <p:cNvSpPr txBox="1"/>
          <p:nvPr/>
        </p:nvSpPr>
        <p:spPr>
          <a:xfrm>
            <a:off x="738231" y="5931017"/>
            <a:ext cx="1117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СУДЬБА ПЛАНЕТЫ В НАШИХ РУКАХ!</a:t>
            </a:r>
          </a:p>
        </p:txBody>
      </p:sp>
    </p:spTree>
    <p:extLst>
      <p:ext uri="{BB962C8B-B14F-4D97-AF65-F5344CB8AC3E}">
        <p14:creationId xmlns:p14="http://schemas.microsoft.com/office/powerpoint/2010/main" val="957051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73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2023-10-19T00:53:49Z</dcterms:created>
  <dcterms:modified xsi:type="dcterms:W3CDTF">2023-10-19T02:52:12Z</dcterms:modified>
</cp:coreProperties>
</file>