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352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B36D-8FCC-428E-A11C-48A90F7959F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D060-FA38-4452-915B-C7736DDE71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AppData\Local\Temp\Rar$DRa6704.15711\IMG_20231122_160052_284@367771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AppData\Local\Temp\Rar$DRa6704.15711\IMG_20231122_161538_031@614310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AppData\Local\Temp\Rar$DRa6704.15711\IMG_20231122_161903_519@-1148968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\AppData\Local\Temp\Rar$DRa6704.15711\IMG_20231122_162042_405@-1925618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AppData\Local\Temp\Rar$DRa1368.24582\IMG_20231122_162943_623@-895347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AppData\Local\Temp\Rar$DRa1368.24582\IMG_20231122_163557_222@-26076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AppData\Local\Temp\Rar$DRa1368.24582\IMG_20231122_164438_622@-494107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Датя</dc:creator>
  <cp:lastModifiedBy>Датя</cp:lastModifiedBy>
  <cp:revision>1</cp:revision>
  <dcterms:created xsi:type="dcterms:W3CDTF">2023-11-23T07:22:52Z</dcterms:created>
  <dcterms:modified xsi:type="dcterms:W3CDTF">2023-11-23T07:25:58Z</dcterms:modified>
</cp:coreProperties>
</file>