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FAA-7D34-423B-B8AA-6B58663C539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42C-BEC7-4F89-9E55-75BBEB61F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6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FAA-7D34-423B-B8AA-6B58663C539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42C-BEC7-4F89-9E55-75BBEB61F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8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FAA-7D34-423B-B8AA-6B58663C539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42C-BEC7-4F89-9E55-75BBEB61F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8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FAA-7D34-423B-B8AA-6B58663C539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42C-BEC7-4F89-9E55-75BBEB61F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2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FAA-7D34-423B-B8AA-6B58663C539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42C-BEC7-4F89-9E55-75BBEB61F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FAA-7D34-423B-B8AA-6B58663C539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42C-BEC7-4F89-9E55-75BBEB61F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8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FAA-7D34-423B-B8AA-6B58663C539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42C-BEC7-4F89-9E55-75BBEB61F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5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FAA-7D34-423B-B8AA-6B58663C539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42C-BEC7-4F89-9E55-75BBEB61F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FAA-7D34-423B-B8AA-6B58663C539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42C-BEC7-4F89-9E55-75BBEB61F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6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FAA-7D34-423B-B8AA-6B58663C539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42C-BEC7-4F89-9E55-75BBEB61F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6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1FAA-7D34-423B-B8AA-6B58663C539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C42C-BEC7-4F89-9E55-75BBEB61F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7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E1FAA-7D34-423B-B8AA-6B58663C539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C42C-BEC7-4F89-9E55-75BBEB61F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2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ikolnye-kartinki.ru/img/picture/Sep/21/0049e5333a09c2beabe672df0c829638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Муниципальное бюджетное дошкольное общеразвивающее учреждение Детский сад № 212 «Солнышко»</a:t>
            </a:r>
            <a:endParaRPr lang="ru-RU" sz="1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8064896" cy="424847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Презентация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« А ну-ка парни»</a:t>
            </a:r>
          </a:p>
          <a:p>
            <a:endParaRPr lang="ru-RU" sz="4000" b="1" i="1" dirty="0">
              <a:solidFill>
                <a:srgbClr val="FF0000"/>
              </a:solidFill>
            </a:endParaRPr>
          </a:p>
          <a:p>
            <a:pPr algn="r"/>
            <a:r>
              <a:rPr lang="ru-RU" sz="1600" b="1" i="1" dirty="0" smtClean="0">
                <a:solidFill>
                  <a:schemeClr val="tx1"/>
                </a:solidFill>
              </a:rPr>
              <a:t>Подготовили</a:t>
            </a:r>
          </a:p>
          <a:p>
            <a:pPr algn="r"/>
            <a:r>
              <a:rPr lang="ru-RU" sz="1600" b="1" i="1" dirty="0" err="1" smtClean="0">
                <a:solidFill>
                  <a:schemeClr val="tx1"/>
                </a:solidFill>
              </a:rPr>
              <a:t>О.В.Сарафанова</a:t>
            </a:r>
            <a:endParaRPr lang="ru-RU" sz="1600" b="1" i="1" dirty="0" smtClean="0">
              <a:solidFill>
                <a:schemeClr val="tx1"/>
              </a:solidFill>
            </a:endParaRPr>
          </a:p>
          <a:p>
            <a:pPr algn="r"/>
            <a:r>
              <a:rPr lang="ru-RU" sz="1600" b="1" i="1" dirty="0" err="1" smtClean="0">
                <a:solidFill>
                  <a:schemeClr val="tx1"/>
                </a:solidFill>
              </a:rPr>
              <a:t>Ю.Н.Дедкова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3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rikolnye-kartinki.ru/img/picture/Sep/21/0049e5333a09c2beabe672df0c829638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15416"/>
            <a:ext cx="9865096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5438" y="677330"/>
            <a:ext cx="4248473" cy="32710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7473" y="240759"/>
            <a:ext cx="3776645" cy="29523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68144" y="889844"/>
            <a:ext cx="327585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Наши славные ребята,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Гордость наша вы всегда,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Поздравляем вас сегодня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С Двадцать третьим февраля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7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rikolnye-kartinki.ru/img/picture/Sep/21/0049e5333a09c2beabe672df0c829638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576" y="116632"/>
            <a:ext cx="3359224" cy="1301006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accent1"/>
                </a:solidFill>
              </a:rPr>
              <a:t>Знаем вас не понаслышке,</a:t>
            </a:r>
            <a:r>
              <a:rPr lang="ru-RU" sz="1800" b="1" i="1" dirty="0" smtClean="0">
                <a:solidFill>
                  <a:schemeClr val="accent1"/>
                </a:solidFill>
              </a:rPr>
              <a:t/>
            </a:r>
            <a:br>
              <a:rPr lang="ru-RU" sz="1800" b="1" i="1" dirty="0" smtClean="0">
                <a:solidFill>
                  <a:schemeClr val="accent1"/>
                </a:solidFill>
              </a:rPr>
            </a:br>
            <a:r>
              <a:rPr lang="ru-RU" sz="1800" b="1" i="1" dirty="0">
                <a:solidFill>
                  <a:schemeClr val="accent1"/>
                </a:solidFill>
              </a:rPr>
              <a:t>Молодцы и сорванцы,</a:t>
            </a:r>
            <a:r>
              <a:rPr lang="ru-RU" sz="1800" b="1" i="1" dirty="0" smtClean="0">
                <a:solidFill>
                  <a:schemeClr val="accent1"/>
                </a:solidFill>
              </a:rPr>
              <a:t/>
            </a:r>
            <a:br>
              <a:rPr lang="ru-RU" sz="1800" b="1" i="1" dirty="0" smtClean="0">
                <a:solidFill>
                  <a:schemeClr val="accent1"/>
                </a:solidFill>
              </a:rPr>
            </a:br>
            <a:r>
              <a:rPr lang="ru-RU" sz="1800" b="1" i="1" dirty="0">
                <a:solidFill>
                  <a:schemeClr val="accent1"/>
                </a:solidFill>
              </a:rPr>
              <a:t>Настоящие мальчишки,</a:t>
            </a:r>
            <a:r>
              <a:rPr lang="ru-RU" sz="1800" b="1" i="1" dirty="0" smtClean="0">
                <a:solidFill>
                  <a:schemeClr val="accent1"/>
                </a:solidFill>
              </a:rPr>
              <a:t/>
            </a:r>
            <a:br>
              <a:rPr lang="ru-RU" sz="1800" b="1" i="1" dirty="0" smtClean="0">
                <a:solidFill>
                  <a:schemeClr val="accent1"/>
                </a:solidFill>
              </a:rPr>
            </a:br>
            <a:r>
              <a:rPr lang="ru-RU" sz="1800" b="1" i="1" dirty="0">
                <a:solidFill>
                  <a:schemeClr val="accent1"/>
                </a:solidFill>
              </a:rPr>
              <a:t>Озорные храбрецы</a:t>
            </a:r>
            <a:r>
              <a:rPr lang="ru-RU" sz="1800" b="1" i="1" dirty="0" smtClean="0">
                <a:solidFill>
                  <a:schemeClr val="accent1"/>
                </a:solidFill>
              </a:rPr>
              <a:t>!</a:t>
            </a:r>
            <a:endParaRPr lang="ru-RU" sz="1800" b="1" i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5742" y="2722811"/>
            <a:ext cx="4968552" cy="33018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4023"/>
            <a:ext cx="5004048" cy="363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6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rikolnye-kartinki.ru/img/picture/Sep/21/0049e5333a09c2beabe672df0c829638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2362274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B050"/>
                </a:solidFill>
              </a:rPr>
              <a:t>Пусть полет мой не высок: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Мне мешает потолок.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Но однажды день придет,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Мне доверят самолет.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Если только захочу,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Выше папы полечу</a:t>
            </a:r>
            <a:endParaRPr lang="ru-RU" sz="1800" b="1" i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1"/>
            <a:ext cx="5040560" cy="3672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96952"/>
            <a:ext cx="370790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2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rikolnye-kartinki.ru/img/picture/Sep/21/0049e5333a09c2beabe672df0c829638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221825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2"/>
                </a:solidFill>
              </a:rPr>
              <a:t>П</a:t>
            </a:r>
            <a:r>
              <a:rPr lang="ru-RU" sz="2000" b="1" i="1" dirty="0" smtClean="0">
                <a:solidFill>
                  <a:schemeClr val="tx2"/>
                </a:solidFill>
              </a:rPr>
              <a:t>ока резвитесь, дети.</a:t>
            </a:r>
            <a:br>
              <a:rPr lang="ru-RU" sz="2000" b="1" i="1" dirty="0" smtClean="0">
                <a:solidFill>
                  <a:schemeClr val="tx2"/>
                </a:solidFill>
              </a:rPr>
            </a:br>
            <a:r>
              <a:rPr lang="ru-RU" sz="2000" b="1" i="1" dirty="0" smtClean="0">
                <a:solidFill>
                  <a:schemeClr val="tx2"/>
                </a:solidFill>
              </a:rPr>
              <a:t>Отдыхайте без забот.</a:t>
            </a:r>
            <a:br>
              <a:rPr lang="ru-RU" sz="2000" b="1" i="1" dirty="0" smtClean="0">
                <a:solidFill>
                  <a:schemeClr val="tx2"/>
                </a:solidFill>
              </a:rPr>
            </a:br>
            <a:r>
              <a:rPr lang="ru-RU" sz="2000" b="1" i="1" dirty="0" smtClean="0">
                <a:solidFill>
                  <a:schemeClr val="tx2"/>
                </a:solidFill>
              </a:rPr>
              <a:t>Защищать пора Россию</a:t>
            </a:r>
            <a:br>
              <a:rPr lang="ru-RU" sz="2000" b="1" i="1" dirty="0" smtClean="0">
                <a:solidFill>
                  <a:schemeClr val="tx2"/>
                </a:solidFill>
              </a:rPr>
            </a:br>
            <a:r>
              <a:rPr lang="ru-RU" sz="2000" b="1" i="1" dirty="0" smtClean="0">
                <a:solidFill>
                  <a:schemeClr val="tx2"/>
                </a:solidFill>
              </a:rPr>
              <a:t>Чуть попозже подойдет.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1"/>
            <a:ext cx="4464496" cy="3528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52936"/>
            <a:ext cx="42839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2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ikolnye-kartinki.ru/img/picture/Sep/21/0049e5333a09c2beabe672df0c829638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" y="-1204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92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45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бюджетное дошкольное общеразвивающее учреждение Детский сад № 212 «Солнышко»</vt:lpstr>
      <vt:lpstr>Презентация PowerPoint</vt:lpstr>
      <vt:lpstr>Знаем вас не понаслышке, Молодцы и сорванцы, Настоящие мальчишки, Озорные храбрецы!</vt:lpstr>
      <vt:lpstr>Пусть полет мой не высок: Мне мешает потолок. Но однажды день придет, Мне доверят самолет. Если только захочу, Выше папы полечу</vt:lpstr>
      <vt:lpstr>Пока резвитесь, дети. Отдыхайте без забот. Защищать пора Россию Чуть попозже подойдет.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общеразвивающее учреждение Детский сад № 212 «Солнышко»</dc:title>
  <dc:creator>Владимир</dc:creator>
  <cp:lastModifiedBy>Владимир</cp:lastModifiedBy>
  <cp:revision>6</cp:revision>
  <cp:lastPrinted>2020-03-17T06:47:48Z</cp:lastPrinted>
  <dcterms:created xsi:type="dcterms:W3CDTF">2020-03-17T04:24:20Z</dcterms:created>
  <dcterms:modified xsi:type="dcterms:W3CDTF">2020-03-17T06:48:42Z</dcterms:modified>
</cp:coreProperties>
</file>