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2"/>
  </p:sldMasterIdLst>
  <p:notesMasterIdLst>
    <p:notesMasterId r:id="rId17"/>
  </p:notesMasterIdLst>
  <p:handoutMasterIdLst>
    <p:handoutMasterId r:id="rId18"/>
  </p:handoutMasterIdLst>
  <p:sldIdLst>
    <p:sldId id="260" r:id="rId3"/>
    <p:sldId id="266" r:id="rId4"/>
    <p:sldId id="268" r:id="rId5"/>
    <p:sldId id="281" r:id="rId6"/>
    <p:sldId id="282" r:id="rId7"/>
    <p:sldId id="283" r:id="rId8"/>
    <p:sldId id="284" r:id="rId9"/>
    <p:sldId id="285" r:id="rId10"/>
    <p:sldId id="288" r:id="rId11"/>
    <p:sldId id="279" r:id="rId12"/>
    <p:sldId id="274" r:id="rId13"/>
    <p:sldId id="289" r:id="rId14"/>
    <p:sldId id="277" r:id="rId15"/>
    <p:sldId id="278" r:id="rId16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86356" autoAdjust="0"/>
  </p:normalViewPr>
  <p:slideViewPr>
    <p:cSldViewPr>
      <p:cViewPr varScale="1">
        <p:scale>
          <a:sx n="115" d="100"/>
          <a:sy n="115" d="100"/>
        </p:scale>
        <p:origin x="124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2159E-DB15-4814-9952-4A9B5BD787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E780D4-5983-4AC2-B880-5A518FCC2C6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Раздевалка (одевание и раздевание на прогулку)  от 10 до15 минут.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7B5BB-F089-4341-8ED3-8BE09806950B}" type="parTrans" cxnId="{BE1CF53D-AA52-4174-8664-67EF47285108}">
      <dgm:prSet/>
      <dgm:spPr/>
      <dgm:t>
        <a:bodyPr/>
        <a:lstStyle/>
        <a:p>
          <a:endParaRPr lang="ru-RU"/>
        </a:p>
      </dgm:t>
    </dgm:pt>
    <dgm:pt modelId="{1413B702-9DFC-4866-BED1-128C1783A31F}" type="sibTrans" cxnId="{BE1CF53D-AA52-4174-8664-67EF47285108}">
      <dgm:prSet/>
      <dgm:spPr/>
      <dgm:t>
        <a:bodyPr/>
        <a:lstStyle/>
        <a:p>
          <a:endParaRPr lang="ru-RU"/>
        </a:p>
      </dgm:t>
    </dgm:pt>
    <dgm:pt modelId="{4749ACF1-2EEB-4B4F-8982-0A59DA423FD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Групповая комната ( режимные моменты) от 15 до 20 минут. 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A86BE-A658-4B6C-844A-7E6D6F9F5F9C}" type="parTrans" cxnId="{751D0CA6-7C09-44C8-A1D8-EA2FA236D467}">
      <dgm:prSet/>
      <dgm:spPr/>
      <dgm:t>
        <a:bodyPr/>
        <a:lstStyle/>
        <a:p>
          <a:endParaRPr lang="ru-RU"/>
        </a:p>
      </dgm:t>
    </dgm:pt>
    <dgm:pt modelId="{354F0B92-A07B-4572-8C49-3AB8EC62513D}" type="sibTrans" cxnId="{751D0CA6-7C09-44C8-A1D8-EA2FA236D467}">
      <dgm:prSet/>
      <dgm:spPr/>
      <dgm:t>
        <a:bodyPr/>
        <a:lstStyle/>
        <a:p>
          <a:endParaRPr lang="ru-RU"/>
        </a:p>
      </dgm:t>
    </dgm:pt>
    <dgm:pt modelId="{940D426D-5515-40D0-B51C-9C317ADF424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Комната гигиены (мытье рук и умывание) от 5 до 10 минут.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4C7FE-63D0-42B4-B2C1-FBAE1A037BD1}" type="parTrans" cxnId="{9E746926-CD85-414D-A941-2247A6A98FAF}">
      <dgm:prSet/>
      <dgm:spPr/>
      <dgm:t>
        <a:bodyPr/>
        <a:lstStyle/>
        <a:p>
          <a:endParaRPr lang="ru-RU"/>
        </a:p>
      </dgm:t>
    </dgm:pt>
    <dgm:pt modelId="{989FDABC-370C-4931-8CC4-A5120111859E}" type="sibTrans" cxnId="{9E746926-CD85-414D-A941-2247A6A98FAF}">
      <dgm:prSet/>
      <dgm:spPr/>
      <dgm:t>
        <a:bodyPr/>
        <a:lstStyle/>
        <a:p>
          <a:endParaRPr lang="ru-RU"/>
        </a:p>
      </dgm:t>
    </dgm:pt>
    <dgm:pt modelId="{64D9E6C4-D330-45A8-9C35-E1686B19ADE5}" type="pres">
      <dgm:prSet presAssocID="{38B2159E-DB15-4814-9952-4A9B5BD787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497EC-61DB-48C0-9534-CAC630441865}" type="pres">
      <dgm:prSet presAssocID="{DDE780D4-5983-4AC2-B880-5A518FCC2C67}" presName="parentLin" presStyleCnt="0"/>
      <dgm:spPr/>
    </dgm:pt>
    <dgm:pt modelId="{0968E439-169B-410A-BFBB-44865A45D1CF}" type="pres">
      <dgm:prSet presAssocID="{DDE780D4-5983-4AC2-B880-5A518FCC2C6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DC19E8-05B4-473C-970B-B5D2407E83E2}" type="pres">
      <dgm:prSet presAssocID="{DDE780D4-5983-4AC2-B880-5A518FCC2C67}" presName="parentText" presStyleLbl="node1" presStyleIdx="0" presStyleCnt="3" custLinFactNeighborX="11181" custLinFactNeighborY="-34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EB71A-CA90-46F2-8A4F-98B1275C31F5}" type="pres">
      <dgm:prSet presAssocID="{DDE780D4-5983-4AC2-B880-5A518FCC2C67}" presName="negativeSpace" presStyleCnt="0"/>
      <dgm:spPr/>
    </dgm:pt>
    <dgm:pt modelId="{A07F4589-5CDE-401F-8101-D94A734AE446}" type="pres">
      <dgm:prSet presAssocID="{DDE780D4-5983-4AC2-B880-5A518FCC2C67}" presName="childText" presStyleLbl="conFgAcc1" presStyleIdx="0" presStyleCnt="3">
        <dgm:presLayoutVars>
          <dgm:bulletEnabled val="1"/>
        </dgm:presLayoutVars>
      </dgm:prSet>
      <dgm:spPr/>
    </dgm:pt>
    <dgm:pt modelId="{2AF888F9-706F-4351-AFD5-9024B6E287DA}" type="pres">
      <dgm:prSet presAssocID="{1413B702-9DFC-4866-BED1-128C1783A31F}" presName="spaceBetweenRectangles" presStyleCnt="0"/>
      <dgm:spPr/>
    </dgm:pt>
    <dgm:pt modelId="{9DB80512-5599-4B6D-878E-E1467502391D}" type="pres">
      <dgm:prSet presAssocID="{4749ACF1-2EEB-4B4F-8982-0A59DA423FD9}" presName="parentLin" presStyleCnt="0"/>
      <dgm:spPr/>
    </dgm:pt>
    <dgm:pt modelId="{EACFD661-BD09-4011-AA50-9053885D0A22}" type="pres">
      <dgm:prSet presAssocID="{4749ACF1-2EEB-4B4F-8982-0A59DA423FD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EEBA958-0CDA-4579-BAF3-F533D0919D4F}" type="pres">
      <dgm:prSet presAssocID="{4749ACF1-2EEB-4B4F-8982-0A59DA423FD9}" presName="parentText" presStyleLbl="node1" presStyleIdx="1" presStyleCnt="3" custLinFactNeighborX="-15151" custLinFactNeighborY="-6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C1ACF-4D52-476D-B46E-EADDB153F18F}" type="pres">
      <dgm:prSet presAssocID="{4749ACF1-2EEB-4B4F-8982-0A59DA423FD9}" presName="negativeSpace" presStyleCnt="0"/>
      <dgm:spPr/>
    </dgm:pt>
    <dgm:pt modelId="{16B438FF-76A3-4D10-99A6-9EC5643CB948}" type="pres">
      <dgm:prSet presAssocID="{4749ACF1-2EEB-4B4F-8982-0A59DA423FD9}" presName="childText" presStyleLbl="conFgAcc1" presStyleIdx="1" presStyleCnt="3">
        <dgm:presLayoutVars>
          <dgm:bulletEnabled val="1"/>
        </dgm:presLayoutVars>
      </dgm:prSet>
      <dgm:spPr/>
    </dgm:pt>
    <dgm:pt modelId="{C311C7F6-24E2-4880-B1A8-3041956A0423}" type="pres">
      <dgm:prSet presAssocID="{354F0B92-A07B-4572-8C49-3AB8EC62513D}" presName="spaceBetweenRectangles" presStyleCnt="0"/>
      <dgm:spPr/>
    </dgm:pt>
    <dgm:pt modelId="{87F13029-275F-4149-8482-1C4D648A134E}" type="pres">
      <dgm:prSet presAssocID="{940D426D-5515-40D0-B51C-9C317ADF4240}" presName="parentLin" presStyleCnt="0"/>
      <dgm:spPr/>
    </dgm:pt>
    <dgm:pt modelId="{D40E2865-FD16-463B-9D3B-1AFD562664D5}" type="pres">
      <dgm:prSet presAssocID="{940D426D-5515-40D0-B51C-9C317ADF424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0202B1F-CB5F-4AD2-9D89-167C148AE96C}" type="pres">
      <dgm:prSet presAssocID="{940D426D-5515-40D0-B51C-9C317ADF42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09D81-DB2F-4DF6-AF61-8756E64CE7CA}" type="pres">
      <dgm:prSet presAssocID="{940D426D-5515-40D0-B51C-9C317ADF4240}" presName="negativeSpace" presStyleCnt="0"/>
      <dgm:spPr/>
    </dgm:pt>
    <dgm:pt modelId="{27AD4858-BDF3-41A3-9423-0A34BFDBBDC2}" type="pres">
      <dgm:prSet presAssocID="{940D426D-5515-40D0-B51C-9C317ADF42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1D0CA6-7C09-44C8-A1D8-EA2FA236D467}" srcId="{38B2159E-DB15-4814-9952-4A9B5BD787BE}" destId="{4749ACF1-2EEB-4B4F-8982-0A59DA423FD9}" srcOrd="1" destOrd="0" parTransId="{9C3A86BE-A658-4B6C-844A-7E6D6F9F5F9C}" sibTransId="{354F0B92-A07B-4572-8C49-3AB8EC62513D}"/>
    <dgm:cxn modelId="{F19FD513-073E-45C4-9908-0D02919235EC}" type="presOf" srcId="{DDE780D4-5983-4AC2-B880-5A518FCC2C67}" destId="{0968E439-169B-410A-BFBB-44865A45D1CF}" srcOrd="0" destOrd="0" presId="urn:microsoft.com/office/officeart/2005/8/layout/list1"/>
    <dgm:cxn modelId="{290F1BD8-2B34-497B-A99D-2A9BF553634A}" type="presOf" srcId="{940D426D-5515-40D0-B51C-9C317ADF4240}" destId="{D40E2865-FD16-463B-9D3B-1AFD562664D5}" srcOrd="0" destOrd="0" presId="urn:microsoft.com/office/officeart/2005/8/layout/list1"/>
    <dgm:cxn modelId="{9323B37E-9BB1-4F56-B986-04FA02CAE247}" type="presOf" srcId="{DDE780D4-5983-4AC2-B880-5A518FCC2C67}" destId="{C7DC19E8-05B4-473C-970B-B5D2407E83E2}" srcOrd="1" destOrd="0" presId="urn:microsoft.com/office/officeart/2005/8/layout/list1"/>
    <dgm:cxn modelId="{BFB688C7-4B0F-4BBA-88AD-24E6338603A9}" type="presOf" srcId="{4749ACF1-2EEB-4B4F-8982-0A59DA423FD9}" destId="{EACFD661-BD09-4011-AA50-9053885D0A22}" srcOrd="0" destOrd="0" presId="urn:microsoft.com/office/officeart/2005/8/layout/list1"/>
    <dgm:cxn modelId="{9B933502-2619-4D18-9E5F-FFC5917B09F0}" type="presOf" srcId="{940D426D-5515-40D0-B51C-9C317ADF4240}" destId="{F0202B1F-CB5F-4AD2-9D89-167C148AE96C}" srcOrd="1" destOrd="0" presId="urn:microsoft.com/office/officeart/2005/8/layout/list1"/>
    <dgm:cxn modelId="{8F3BFCE3-7C50-4385-9AE5-1BFEE75FFF53}" type="presOf" srcId="{38B2159E-DB15-4814-9952-4A9B5BD787BE}" destId="{64D9E6C4-D330-45A8-9C35-E1686B19ADE5}" srcOrd="0" destOrd="0" presId="urn:microsoft.com/office/officeart/2005/8/layout/list1"/>
    <dgm:cxn modelId="{8BF8B449-5ACD-4DEA-B15F-0F1E9DEB449E}" type="presOf" srcId="{4749ACF1-2EEB-4B4F-8982-0A59DA423FD9}" destId="{4EEBA958-0CDA-4579-BAF3-F533D0919D4F}" srcOrd="1" destOrd="0" presId="urn:microsoft.com/office/officeart/2005/8/layout/list1"/>
    <dgm:cxn modelId="{9E746926-CD85-414D-A941-2247A6A98FAF}" srcId="{38B2159E-DB15-4814-9952-4A9B5BD787BE}" destId="{940D426D-5515-40D0-B51C-9C317ADF4240}" srcOrd="2" destOrd="0" parTransId="{1134C7FE-63D0-42B4-B2C1-FBAE1A037BD1}" sibTransId="{989FDABC-370C-4931-8CC4-A5120111859E}"/>
    <dgm:cxn modelId="{BE1CF53D-AA52-4174-8664-67EF47285108}" srcId="{38B2159E-DB15-4814-9952-4A9B5BD787BE}" destId="{DDE780D4-5983-4AC2-B880-5A518FCC2C67}" srcOrd="0" destOrd="0" parTransId="{5A47B5BB-F089-4341-8ED3-8BE09806950B}" sibTransId="{1413B702-9DFC-4866-BED1-128C1783A31F}"/>
    <dgm:cxn modelId="{3FA1D320-799F-4E68-B10A-C743C9679628}" type="presParOf" srcId="{64D9E6C4-D330-45A8-9C35-E1686B19ADE5}" destId="{030497EC-61DB-48C0-9534-CAC630441865}" srcOrd="0" destOrd="0" presId="urn:microsoft.com/office/officeart/2005/8/layout/list1"/>
    <dgm:cxn modelId="{B6F76F5E-7376-4D71-A0A7-4001977CDA26}" type="presParOf" srcId="{030497EC-61DB-48C0-9534-CAC630441865}" destId="{0968E439-169B-410A-BFBB-44865A45D1CF}" srcOrd="0" destOrd="0" presId="urn:microsoft.com/office/officeart/2005/8/layout/list1"/>
    <dgm:cxn modelId="{7B711A6F-EA1D-4FCF-BA1C-07B82C4FB951}" type="presParOf" srcId="{030497EC-61DB-48C0-9534-CAC630441865}" destId="{C7DC19E8-05B4-473C-970B-B5D2407E83E2}" srcOrd="1" destOrd="0" presId="urn:microsoft.com/office/officeart/2005/8/layout/list1"/>
    <dgm:cxn modelId="{8D0ABA6A-8122-43DD-9A63-0CB7A11D5EC4}" type="presParOf" srcId="{64D9E6C4-D330-45A8-9C35-E1686B19ADE5}" destId="{EABEB71A-CA90-46F2-8A4F-98B1275C31F5}" srcOrd="1" destOrd="0" presId="urn:microsoft.com/office/officeart/2005/8/layout/list1"/>
    <dgm:cxn modelId="{82659FE2-2036-4D2C-8380-0E76E2140423}" type="presParOf" srcId="{64D9E6C4-D330-45A8-9C35-E1686B19ADE5}" destId="{A07F4589-5CDE-401F-8101-D94A734AE446}" srcOrd="2" destOrd="0" presId="urn:microsoft.com/office/officeart/2005/8/layout/list1"/>
    <dgm:cxn modelId="{AF2C42A7-0026-46FD-93CB-01A051CB0006}" type="presParOf" srcId="{64D9E6C4-D330-45A8-9C35-E1686B19ADE5}" destId="{2AF888F9-706F-4351-AFD5-9024B6E287DA}" srcOrd="3" destOrd="0" presId="urn:microsoft.com/office/officeart/2005/8/layout/list1"/>
    <dgm:cxn modelId="{3B147F46-C994-42C2-BFF3-9597C0775450}" type="presParOf" srcId="{64D9E6C4-D330-45A8-9C35-E1686B19ADE5}" destId="{9DB80512-5599-4B6D-878E-E1467502391D}" srcOrd="4" destOrd="0" presId="urn:microsoft.com/office/officeart/2005/8/layout/list1"/>
    <dgm:cxn modelId="{C6F50051-009C-44AF-9A7F-BF588260BAD7}" type="presParOf" srcId="{9DB80512-5599-4B6D-878E-E1467502391D}" destId="{EACFD661-BD09-4011-AA50-9053885D0A22}" srcOrd="0" destOrd="0" presId="urn:microsoft.com/office/officeart/2005/8/layout/list1"/>
    <dgm:cxn modelId="{F0453F6A-BF18-4691-A316-5124080EE189}" type="presParOf" srcId="{9DB80512-5599-4B6D-878E-E1467502391D}" destId="{4EEBA958-0CDA-4579-BAF3-F533D0919D4F}" srcOrd="1" destOrd="0" presId="urn:microsoft.com/office/officeart/2005/8/layout/list1"/>
    <dgm:cxn modelId="{FE281F31-9A52-43A4-8ACE-86A33A8719D4}" type="presParOf" srcId="{64D9E6C4-D330-45A8-9C35-E1686B19ADE5}" destId="{BA0C1ACF-4D52-476D-B46E-EADDB153F18F}" srcOrd="5" destOrd="0" presId="urn:microsoft.com/office/officeart/2005/8/layout/list1"/>
    <dgm:cxn modelId="{B223F19C-392D-4708-BD5C-69C369484910}" type="presParOf" srcId="{64D9E6C4-D330-45A8-9C35-E1686B19ADE5}" destId="{16B438FF-76A3-4D10-99A6-9EC5643CB948}" srcOrd="6" destOrd="0" presId="urn:microsoft.com/office/officeart/2005/8/layout/list1"/>
    <dgm:cxn modelId="{696059EC-E412-4353-905B-F7E6B95AA9C0}" type="presParOf" srcId="{64D9E6C4-D330-45A8-9C35-E1686B19ADE5}" destId="{C311C7F6-24E2-4880-B1A8-3041956A0423}" srcOrd="7" destOrd="0" presId="urn:microsoft.com/office/officeart/2005/8/layout/list1"/>
    <dgm:cxn modelId="{8BA3ACE4-BF56-49C8-B274-0BB036BAC6E8}" type="presParOf" srcId="{64D9E6C4-D330-45A8-9C35-E1686B19ADE5}" destId="{87F13029-275F-4149-8482-1C4D648A134E}" srcOrd="8" destOrd="0" presId="urn:microsoft.com/office/officeart/2005/8/layout/list1"/>
    <dgm:cxn modelId="{D95C7DFE-A028-4044-A065-9CE432838334}" type="presParOf" srcId="{87F13029-275F-4149-8482-1C4D648A134E}" destId="{D40E2865-FD16-463B-9D3B-1AFD562664D5}" srcOrd="0" destOrd="0" presId="urn:microsoft.com/office/officeart/2005/8/layout/list1"/>
    <dgm:cxn modelId="{64D7D7A8-65AA-47CF-9E08-29B6F9784904}" type="presParOf" srcId="{87F13029-275F-4149-8482-1C4D648A134E}" destId="{F0202B1F-CB5F-4AD2-9D89-167C148AE96C}" srcOrd="1" destOrd="0" presId="urn:microsoft.com/office/officeart/2005/8/layout/list1"/>
    <dgm:cxn modelId="{38287C93-412A-40D0-912B-52133C10BDDC}" type="presParOf" srcId="{64D9E6C4-D330-45A8-9C35-E1686B19ADE5}" destId="{1C009D81-DB2F-4DF6-AF61-8756E64CE7CA}" srcOrd="9" destOrd="0" presId="urn:microsoft.com/office/officeart/2005/8/layout/list1"/>
    <dgm:cxn modelId="{86363095-9A27-4882-8ACD-FC639C2298CE}" type="presParOf" srcId="{64D9E6C4-D330-45A8-9C35-E1686B19ADE5}" destId="{27AD4858-BDF3-41A3-9423-0A34BFDBBD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97ECC-81FF-4416-99DF-896DFE6202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CF5A7D-1F6C-4FB9-85FB-F0315A1ECF4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Хаотичное</a:t>
          </a:r>
          <a:r>
            <a:rPr lang="ru-RU" sz="1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движение на лестничных маршах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FB3F4-E84A-4DA4-83D4-B4108261FFAA}" type="parTrans" cxnId="{0C86A7A6-E86C-4A68-8F35-1E2FA6A22379}">
      <dgm:prSet/>
      <dgm:spPr/>
      <dgm:t>
        <a:bodyPr/>
        <a:lstStyle/>
        <a:p>
          <a:endParaRPr lang="ru-RU"/>
        </a:p>
      </dgm:t>
    </dgm:pt>
    <dgm:pt modelId="{2367412D-8519-43EC-BA21-26A6E69380D8}" type="sibTrans" cxnId="{0C86A7A6-E86C-4A68-8F35-1E2FA6A22379}">
      <dgm:prSet/>
      <dgm:spPr/>
      <dgm:t>
        <a:bodyPr/>
        <a:lstStyle/>
        <a:p>
          <a:endParaRPr lang="ru-RU"/>
        </a:p>
      </dgm:t>
    </dgm:pt>
    <dgm:pt modelId="{D60E8518-5A9B-45B8-9F7A-6C6EF8A5D84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времени для того чтобы собраться на улицу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8C612-69FB-4683-BB13-49C08C00CA6C}" type="parTrans" cxnId="{1E973E5E-C405-4831-BA1C-3D19562F7C47}">
      <dgm:prSet/>
      <dgm:spPr/>
      <dgm:t>
        <a:bodyPr/>
        <a:lstStyle/>
        <a:p>
          <a:endParaRPr lang="ru-RU"/>
        </a:p>
      </dgm:t>
    </dgm:pt>
    <dgm:pt modelId="{757321D9-1D21-4920-AC31-AC52F5BE980D}" type="sibTrans" cxnId="{1E973E5E-C405-4831-BA1C-3D19562F7C47}">
      <dgm:prSet/>
      <dgm:spPr/>
      <dgm:t>
        <a:bodyPr/>
        <a:lstStyle/>
        <a:p>
          <a:endParaRPr lang="ru-RU"/>
        </a:p>
      </dgm:t>
    </dgm:pt>
    <dgm:pt modelId="{A49EB684-8653-4009-9039-33A9DAE814E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Отсутствуют «видимые» знаки безопасности в пространстве ( угол, проем дверей и т.д.)</a:t>
          </a:r>
          <a:r>
            <a:rPr lang="ru-RU" sz="1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F3576-D315-4F7D-BA55-8929397B4FA4}" type="parTrans" cxnId="{AD962D0E-9CB6-493E-9825-10270DBD1958}">
      <dgm:prSet/>
      <dgm:spPr/>
      <dgm:t>
        <a:bodyPr/>
        <a:lstStyle/>
        <a:p>
          <a:endParaRPr lang="ru-RU"/>
        </a:p>
      </dgm:t>
    </dgm:pt>
    <dgm:pt modelId="{E9541F58-2165-4E54-846D-5FFC62C8E361}" type="sibTrans" cxnId="{AD962D0E-9CB6-493E-9825-10270DBD1958}">
      <dgm:prSet/>
      <dgm:spPr/>
      <dgm:t>
        <a:bodyPr/>
        <a:lstStyle/>
        <a:p>
          <a:endParaRPr lang="ru-RU"/>
        </a:p>
      </dgm:t>
    </dgm:pt>
    <dgm:pt modelId="{80114779-2E14-45AD-B100-4DDCBD4E5193}" type="pres">
      <dgm:prSet presAssocID="{B5F97ECC-81FF-4416-99DF-896DFE6202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8037D4-5A97-4FE6-8CC7-52569CF00648}" type="pres">
      <dgm:prSet presAssocID="{24CF5A7D-1F6C-4FB9-85FB-F0315A1ECF48}" presName="parentLin" presStyleCnt="0"/>
      <dgm:spPr/>
    </dgm:pt>
    <dgm:pt modelId="{3A48B5AA-AD65-4F6D-A176-8194E3343D88}" type="pres">
      <dgm:prSet presAssocID="{24CF5A7D-1F6C-4FB9-85FB-F0315A1ECF4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AAEEDA1-541D-49C0-82CF-D826266C7DB8}" type="pres">
      <dgm:prSet presAssocID="{24CF5A7D-1F6C-4FB9-85FB-F0315A1ECF48}" presName="parentText" presStyleLbl="node1" presStyleIdx="0" presStyleCnt="3" custLinFactNeighborX="7463" custLinFactNeighborY="1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46326-6998-41EB-9DF2-B11885E8BD2F}" type="pres">
      <dgm:prSet presAssocID="{24CF5A7D-1F6C-4FB9-85FB-F0315A1ECF48}" presName="negativeSpace" presStyleCnt="0"/>
      <dgm:spPr/>
    </dgm:pt>
    <dgm:pt modelId="{50ABF03B-295C-4365-8799-AEB4D478CDA7}" type="pres">
      <dgm:prSet presAssocID="{24CF5A7D-1F6C-4FB9-85FB-F0315A1ECF48}" presName="childText" presStyleLbl="conFgAcc1" presStyleIdx="0" presStyleCnt="3">
        <dgm:presLayoutVars>
          <dgm:bulletEnabled val="1"/>
        </dgm:presLayoutVars>
      </dgm:prSet>
      <dgm:spPr/>
    </dgm:pt>
    <dgm:pt modelId="{5C3A16B0-18C1-4CAB-97F3-6F3C33765D37}" type="pres">
      <dgm:prSet presAssocID="{2367412D-8519-43EC-BA21-26A6E69380D8}" presName="spaceBetweenRectangles" presStyleCnt="0"/>
      <dgm:spPr/>
    </dgm:pt>
    <dgm:pt modelId="{B7BC88D0-00D5-4FEC-B8C8-CF8791B8E6ED}" type="pres">
      <dgm:prSet presAssocID="{D60E8518-5A9B-45B8-9F7A-6C6EF8A5D84A}" presName="parentLin" presStyleCnt="0"/>
      <dgm:spPr/>
    </dgm:pt>
    <dgm:pt modelId="{E6EE9404-9DB1-455F-A45C-EE4CB65ADC9E}" type="pres">
      <dgm:prSet presAssocID="{D60E8518-5A9B-45B8-9F7A-6C6EF8A5D84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E48B315-AAF1-455B-8951-8D5F80C69D10}" type="pres">
      <dgm:prSet presAssocID="{D60E8518-5A9B-45B8-9F7A-6C6EF8A5D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491F4-C6D2-487B-8627-E16543062F33}" type="pres">
      <dgm:prSet presAssocID="{D60E8518-5A9B-45B8-9F7A-6C6EF8A5D84A}" presName="negativeSpace" presStyleCnt="0"/>
      <dgm:spPr/>
    </dgm:pt>
    <dgm:pt modelId="{8EF3CA9F-62DB-4734-A875-43FFA89922B8}" type="pres">
      <dgm:prSet presAssocID="{D60E8518-5A9B-45B8-9F7A-6C6EF8A5D84A}" presName="childText" presStyleLbl="conFgAcc1" presStyleIdx="1" presStyleCnt="3">
        <dgm:presLayoutVars>
          <dgm:bulletEnabled val="1"/>
        </dgm:presLayoutVars>
      </dgm:prSet>
      <dgm:spPr/>
    </dgm:pt>
    <dgm:pt modelId="{A95380DD-410F-4557-BC63-3A9ACD0E5A96}" type="pres">
      <dgm:prSet presAssocID="{757321D9-1D21-4920-AC31-AC52F5BE980D}" presName="spaceBetweenRectangles" presStyleCnt="0"/>
      <dgm:spPr/>
    </dgm:pt>
    <dgm:pt modelId="{4964F433-AA7A-4530-ACCB-524D07F0975C}" type="pres">
      <dgm:prSet presAssocID="{A49EB684-8653-4009-9039-33A9DAE814E4}" presName="parentLin" presStyleCnt="0"/>
      <dgm:spPr/>
    </dgm:pt>
    <dgm:pt modelId="{19B83014-887F-49B2-83F4-64BED4273C1A}" type="pres">
      <dgm:prSet presAssocID="{A49EB684-8653-4009-9039-33A9DAE814E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8CDB69D-74E6-4A15-8555-C0E58C9D6DB3}" type="pres">
      <dgm:prSet presAssocID="{A49EB684-8653-4009-9039-33A9DAE814E4}" presName="parentText" presStyleLbl="node1" presStyleIdx="2" presStyleCnt="3" custLinFactNeighborX="-19403" custLinFactNeighborY="-1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40762-9703-402A-916C-4EADA4601DEF}" type="pres">
      <dgm:prSet presAssocID="{A49EB684-8653-4009-9039-33A9DAE814E4}" presName="negativeSpace" presStyleCnt="0"/>
      <dgm:spPr/>
    </dgm:pt>
    <dgm:pt modelId="{4D2949DF-39EE-4C48-94FF-9D79B2809761}" type="pres">
      <dgm:prSet presAssocID="{A49EB684-8653-4009-9039-33A9DAE814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962D0E-9CB6-493E-9825-10270DBD1958}" srcId="{B5F97ECC-81FF-4416-99DF-896DFE620235}" destId="{A49EB684-8653-4009-9039-33A9DAE814E4}" srcOrd="2" destOrd="0" parTransId="{089F3576-D315-4F7D-BA55-8929397B4FA4}" sibTransId="{E9541F58-2165-4E54-846D-5FFC62C8E361}"/>
    <dgm:cxn modelId="{6210147B-0CE5-440B-96E1-F1FBB8BF912E}" type="presOf" srcId="{D60E8518-5A9B-45B8-9F7A-6C6EF8A5D84A}" destId="{3E48B315-AAF1-455B-8951-8D5F80C69D10}" srcOrd="1" destOrd="0" presId="urn:microsoft.com/office/officeart/2005/8/layout/list1"/>
    <dgm:cxn modelId="{0A8106E6-5954-42E9-B783-9DE8C6004446}" type="presOf" srcId="{A49EB684-8653-4009-9039-33A9DAE814E4}" destId="{19B83014-887F-49B2-83F4-64BED4273C1A}" srcOrd="0" destOrd="0" presId="urn:microsoft.com/office/officeart/2005/8/layout/list1"/>
    <dgm:cxn modelId="{BD9152A3-1835-44DC-B611-C0696811ADE0}" type="presOf" srcId="{24CF5A7D-1F6C-4FB9-85FB-F0315A1ECF48}" destId="{AAAEEDA1-541D-49C0-82CF-D826266C7DB8}" srcOrd="1" destOrd="0" presId="urn:microsoft.com/office/officeart/2005/8/layout/list1"/>
    <dgm:cxn modelId="{0C86A7A6-E86C-4A68-8F35-1E2FA6A22379}" srcId="{B5F97ECC-81FF-4416-99DF-896DFE620235}" destId="{24CF5A7D-1F6C-4FB9-85FB-F0315A1ECF48}" srcOrd="0" destOrd="0" parTransId="{692FB3F4-E84A-4DA4-83D4-B4108261FFAA}" sibTransId="{2367412D-8519-43EC-BA21-26A6E69380D8}"/>
    <dgm:cxn modelId="{F9257A32-6C1D-402B-ACA0-105EA4F2AD64}" type="presOf" srcId="{24CF5A7D-1F6C-4FB9-85FB-F0315A1ECF48}" destId="{3A48B5AA-AD65-4F6D-A176-8194E3343D88}" srcOrd="0" destOrd="0" presId="urn:microsoft.com/office/officeart/2005/8/layout/list1"/>
    <dgm:cxn modelId="{1E973E5E-C405-4831-BA1C-3D19562F7C47}" srcId="{B5F97ECC-81FF-4416-99DF-896DFE620235}" destId="{D60E8518-5A9B-45B8-9F7A-6C6EF8A5D84A}" srcOrd="1" destOrd="0" parTransId="{BF08C612-69FB-4683-BB13-49C08C00CA6C}" sibTransId="{757321D9-1D21-4920-AC31-AC52F5BE980D}"/>
    <dgm:cxn modelId="{3BF4D3A7-503D-4C47-9128-2FCEB27CFF4A}" type="presOf" srcId="{B5F97ECC-81FF-4416-99DF-896DFE620235}" destId="{80114779-2E14-45AD-B100-4DDCBD4E5193}" srcOrd="0" destOrd="0" presId="urn:microsoft.com/office/officeart/2005/8/layout/list1"/>
    <dgm:cxn modelId="{728A9F75-8347-4D9A-A444-1DAB2CBA0940}" type="presOf" srcId="{D60E8518-5A9B-45B8-9F7A-6C6EF8A5D84A}" destId="{E6EE9404-9DB1-455F-A45C-EE4CB65ADC9E}" srcOrd="0" destOrd="0" presId="urn:microsoft.com/office/officeart/2005/8/layout/list1"/>
    <dgm:cxn modelId="{98EF9ADE-D1E4-4AF4-A95D-309519E71A32}" type="presOf" srcId="{A49EB684-8653-4009-9039-33A9DAE814E4}" destId="{08CDB69D-74E6-4A15-8555-C0E58C9D6DB3}" srcOrd="1" destOrd="0" presId="urn:microsoft.com/office/officeart/2005/8/layout/list1"/>
    <dgm:cxn modelId="{8A45B3D3-01FE-4B28-A33B-016BE10BD17C}" type="presParOf" srcId="{80114779-2E14-45AD-B100-4DDCBD4E5193}" destId="{598037D4-5A97-4FE6-8CC7-52569CF00648}" srcOrd="0" destOrd="0" presId="urn:microsoft.com/office/officeart/2005/8/layout/list1"/>
    <dgm:cxn modelId="{7B6107C1-4ED7-4D2A-B0D2-31DC3ECD5AE1}" type="presParOf" srcId="{598037D4-5A97-4FE6-8CC7-52569CF00648}" destId="{3A48B5AA-AD65-4F6D-A176-8194E3343D88}" srcOrd="0" destOrd="0" presId="urn:microsoft.com/office/officeart/2005/8/layout/list1"/>
    <dgm:cxn modelId="{336ED25D-1A67-4D97-8965-37982E247F7F}" type="presParOf" srcId="{598037D4-5A97-4FE6-8CC7-52569CF00648}" destId="{AAAEEDA1-541D-49C0-82CF-D826266C7DB8}" srcOrd="1" destOrd="0" presId="urn:microsoft.com/office/officeart/2005/8/layout/list1"/>
    <dgm:cxn modelId="{397594D3-36F7-403C-BEEB-3DB90F69BFC5}" type="presParOf" srcId="{80114779-2E14-45AD-B100-4DDCBD4E5193}" destId="{7F246326-6998-41EB-9DF2-B11885E8BD2F}" srcOrd="1" destOrd="0" presId="urn:microsoft.com/office/officeart/2005/8/layout/list1"/>
    <dgm:cxn modelId="{74ECD6E1-387E-4DEB-97B9-D692BA8A86EA}" type="presParOf" srcId="{80114779-2E14-45AD-B100-4DDCBD4E5193}" destId="{50ABF03B-295C-4365-8799-AEB4D478CDA7}" srcOrd="2" destOrd="0" presId="urn:microsoft.com/office/officeart/2005/8/layout/list1"/>
    <dgm:cxn modelId="{B22BF0A5-20A7-4401-ACD8-0D197963D4C9}" type="presParOf" srcId="{80114779-2E14-45AD-B100-4DDCBD4E5193}" destId="{5C3A16B0-18C1-4CAB-97F3-6F3C33765D37}" srcOrd="3" destOrd="0" presId="urn:microsoft.com/office/officeart/2005/8/layout/list1"/>
    <dgm:cxn modelId="{14BD9B0E-49D2-4672-90DA-FD7B6F1842C1}" type="presParOf" srcId="{80114779-2E14-45AD-B100-4DDCBD4E5193}" destId="{B7BC88D0-00D5-4FEC-B8C8-CF8791B8E6ED}" srcOrd="4" destOrd="0" presId="urn:microsoft.com/office/officeart/2005/8/layout/list1"/>
    <dgm:cxn modelId="{5876D0E9-E7E3-4A5C-A657-528CBC509F18}" type="presParOf" srcId="{B7BC88D0-00D5-4FEC-B8C8-CF8791B8E6ED}" destId="{E6EE9404-9DB1-455F-A45C-EE4CB65ADC9E}" srcOrd="0" destOrd="0" presId="urn:microsoft.com/office/officeart/2005/8/layout/list1"/>
    <dgm:cxn modelId="{EE7EA5AB-0183-4181-81B0-2F3EE2B0912E}" type="presParOf" srcId="{B7BC88D0-00D5-4FEC-B8C8-CF8791B8E6ED}" destId="{3E48B315-AAF1-455B-8951-8D5F80C69D10}" srcOrd="1" destOrd="0" presId="urn:microsoft.com/office/officeart/2005/8/layout/list1"/>
    <dgm:cxn modelId="{963F393B-BE3D-4F84-81BB-F12E14B9FAF0}" type="presParOf" srcId="{80114779-2E14-45AD-B100-4DDCBD4E5193}" destId="{A12491F4-C6D2-487B-8627-E16543062F33}" srcOrd="5" destOrd="0" presId="urn:microsoft.com/office/officeart/2005/8/layout/list1"/>
    <dgm:cxn modelId="{6BF931AD-2EDE-42A5-B1B2-EF486BC1F8D0}" type="presParOf" srcId="{80114779-2E14-45AD-B100-4DDCBD4E5193}" destId="{8EF3CA9F-62DB-4734-A875-43FFA89922B8}" srcOrd="6" destOrd="0" presId="urn:microsoft.com/office/officeart/2005/8/layout/list1"/>
    <dgm:cxn modelId="{8C06E98F-0BA1-407D-908D-4466A223393E}" type="presParOf" srcId="{80114779-2E14-45AD-B100-4DDCBD4E5193}" destId="{A95380DD-410F-4557-BC63-3A9ACD0E5A96}" srcOrd="7" destOrd="0" presId="urn:microsoft.com/office/officeart/2005/8/layout/list1"/>
    <dgm:cxn modelId="{F252D905-7C06-4D08-9BEE-7561FA285045}" type="presParOf" srcId="{80114779-2E14-45AD-B100-4DDCBD4E5193}" destId="{4964F433-AA7A-4530-ACCB-524D07F0975C}" srcOrd="8" destOrd="0" presId="urn:microsoft.com/office/officeart/2005/8/layout/list1"/>
    <dgm:cxn modelId="{4A050285-FB02-4410-8264-A9B8B73700B5}" type="presParOf" srcId="{4964F433-AA7A-4530-ACCB-524D07F0975C}" destId="{19B83014-887F-49B2-83F4-64BED4273C1A}" srcOrd="0" destOrd="0" presId="urn:microsoft.com/office/officeart/2005/8/layout/list1"/>
    <dgm:cxn modelId="{568A4295-82C7-41CC-9F71-D9795FA3715F}" type="presParOf" srcId="{4964F433-AA7A-4530-ACCB-524D07F0975C}" destId="{08CDB69D-74E6-4A15-8555-C0E58C9D6DB3}" srcOrd="1" destOrd="0" presId="urn:microsoft.com/office/officeart/2005/8/layout/list1"/>
    <dgm:cxn modelId="{88623FF5-4F6D-49DF-90D2-33B449ED73D7}" type="presParOf" srcId="{80114779-2E14-45AD-B100-4DDCBD4E5193}" destId="{AC540762-9703-402A-916C-4EADA4601DEF}" srcOrd="9" destOrd="0" presId="urn:microsoft.com/office/officeart/2005/8/layout/list1"/>
    <dgm:cxn modelId="{6B2E2D17-D867-4767-B307-0ED982EB770C}" type="presParOf" srcId="{80114779-2E14-45AD-B100-4DDCBD4E5193}" destId="{4D2949DF-39EE-4C48-94FF-9D79B280976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B99927-9997-4FF1-8CA8-BE7F61E596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AEC4358-D0E0-4885-B35F-ECEDF6E011A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Выбор нужного алгоритма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AE116-AA4D-47B8-A176-8FA3D26BDE2F}" type="parTrans" cxnId="{ADD72521-707D-4A98-8CB4-A32AC823C1FF}">
      <dgm:prSet/>
      <dgm:spPr/>
      <dgm:t>
        <a:bodyPr/>
        <a:lstStyle/>
        <a:p>
          <a:endParaRPr lang="ru-RU"/>
        </a:p>
      </dgm:t>
    </dgm:pt>
    <dgm:pt modelId="{3AEE4C92-C68F-4989-B4FC-8FB3672AD4F3}" type="sibTrans" cxnId="{ADD72521-707D-4A98-8CB4-A32AC823C1FF}">
      <dgm:prSet/>
      <dgm:spPr/>
      <dgm:t>
        <a:bodyPr/>
        <a:lstStyle/>
        <a:p>
          <a:endParaRPr lang="ru-RU"/>
        </a:p>
      </dgm:t>
    </dgm:pt>
    <dgm:pt modelId="{EACCA99A-88DD-4D09-94A5-1F1F9DAA37B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Применение визуальных алгоритмов 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EBB4A-BD56-4ED8-8C6F-F80C0A2F9F9D}" type="parTrans" cxnId="{B2A5D42B-6EA1-44A6-AD5E-A64AF323C39C}">
      <dgm:prSet/>
      <dgm:spPr/>
      <dgm:t>
        <a:bodyPr/>
        <a:lstStyle/>
        <a:p>
          <a:endParaRPr lang="ru-RU"/>
        </a:p>
      </dgm:t>
    </dgm:pt>
    <dgm:pt modelId="{30F79B45-DC6C-4A42-931D-1FD15DC925BF}" type="sibTrans" cxnId="{B2A5D42B-6EA1-44A6-AD5E-A64AF323C39C}">
      <dgm:prSet/>
      <dgm:spPr/>
      <dgm:t>
        <a:bodyPr/>
        <a:lstStyle/>
        <a:p>
          <a:endParaRPr lang="ru-RU"/>
        </a:p>
      </dgm:t>
    </dgm:pt>
    <dgm:pt modelId="{2404B2A1-A7EB-4807-9906-4DCA7B8C20C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3)Выполнение действий за промежуток времени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9DB52F-3B1A-4B79-AAAB-C447E869814E}" type="parTrans" cxnId="{25E2E0FC-AD18-4DEE-AF90-51BA42D3B357}">
      <dgm:prSet/>
      <dgm:spPr/>
      <dgm:t>
        <a:bodyPr/>
        <a:lstStyle/>
        <a:p>
          <a:endParaRPr lang="ru-RU"/>
        </a:p>
      </dgm:t>
    </dgm:pt>
    <dgm:pt modelId="{BA78B17D-AD19-4EA7-A19B-7C9B6B029CC1}" type="sibTrans" cxnId="{25E2E0FC-AD18-4DEE-AF90-51BA42D3B357}">
      <dgm:prSet/>
      <dgm:spPr/>
      <dgm:t>
        <a:bodyPr/>
        <a:lstStyle/>
        <a:p>
          <a:endParaRPr lang="ru-RU"/>
        </a:p>
      </dgm:t>
    </dgm:pt>
    <dgm:pt modelId="{A41E5BAA-5874-4BD9-B222-D0173B4C7F19}" type="pres">
      <dgm:prSet presAssocID="{E2B99927-9997-4FF1-8CA8-BE7F61E5964F}" presName="CompostProcess" presStyleCnt="0">
        <dgm:presLayoutVars>
          <dgm:dir/>
          <dgm:resizeHandles val="exact"/>
        </dgm:presLayoutVars>
      </dgm:prSet>
      <dgm:spPr/>
    </dgm:pt>
    <dgm:pt modelId="{87CE5A69-9AB3-4F7B-88AB-20DE42E4D6F2}" type="pres">
      <dgm:prSet presAssocID="{E2B99927-9997-4FF1-8CA8-BE7F61E5964F}" presName="arrow" presStyleLbl="bgShp" presStyleIdx="0" presStyleCnt="1"/>
      <dgm:spPr/>
    </dgm:pt>
    <dgm:pt modelId="{57D3AB47-17F5-47C3-B9E4-728E0DD02136}" type="pres">
      <dgm:prSet presAssocID="{E2B99927-9997-4FF1-8CA8-BE7F61E5964F}" presName="linearProcess" presStyleCnt="0"/>
      <dgm:spPr/>
    </dgm:pt>
    <dgm:pt modelId="{6AE1E288-55F2-4058-A92A-D077232098FC}" type="pres">
      <dgm:prSet presAssocID="{7AEC4358-D0E0-4885-B35F-ECEDF6E011A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9A5D5-ADE8-4448-AD73-08EE4643A0FB}" type="pres">
      <dgm:prSet presAssocID="{3AEE4C92-C68F-4989-B4FC-8FB3672AD4F3}" presName="sibTrans" presStyleCnt="0"/>
      <dgm:spPr/>
    </dgm:pt>
    <dgm:pt modelId="{4FFE0AC4-90B4-45F4-96FC-7D3FBC45FC8A}" type="pres">
      <dgm:prSet presAssocID="{EACCA99A-88DD-4D09-94A5-1F1F9DAA37B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DE492-AFF2-4C21-A926-8435D1095350}" type="pres">
      <dgm:prSet presAssocID="{30F79B45-DC6C-4A42-931D-1FD15DC925BF}" presName="sibTrans" presStyleCnt="0"/>
      <dgm:spPr/>
    </dgm:pt>
    <dgm:pt modelId="{8DDBC58F-6D01-4397-905D-9D9789E1C93E}" type="pres">
      <dgm:prSet presAssocID="{2404B2A1-A7EB-4807-9906-4DCA7B8C20CE}" presName="textNode" presStyleLbl="node1" presStyleIdx="2" presStyleCnt="3" custLinFactNeighborX="5454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093B6D-99F2-4CB6-A6B5-D3F3EC252A74}" type="presOf" srcId="{EACCA99A-88DD-4D09-94A5-1F1F9DAA37B3}" destId="{4FFE0AC4-90B4-45F4-96FC-7D3FBC45FC8A}" srcOrd="0" destOrd="0" presId="urn:microsoft.com/office/officeart/2005/8/layout/hProcess9"/>
    <dgm:cxn modelId="{0D39930F-4E05-4FB0-A6E5-3AE13D216172}" type="presOf" srcId="{E2B99927-9997-4FF1-8CA8-BE7F61E5964F}" destId="{A41E5BAA-5874-4BD9-B222-D0173B4C7F19}" srcOrd="0" destOrd="0" presId="urn:microsoft.com/office/officeart/2005/8/layout/hProcess9"/>
    <dgm:cxn modelId="{ADD72521-707D-4A98-8CB4-A32AC823C1FF}" srcId="{E2B99927-9997-4FF1-8CA8-BE7F61E5964F}" destId="{7AEC4358-D0E0-4885-B35F-ECEDF6E011A1}" srcOrd="0" destOrd="0" parTransId="{721AE116-AA4D-47B8-A176-8FA3D26BDE2F}" sibTransId="{3AEE4C92-C68F-4989-B4FC-8FB3672AD4F3}"/>
    <dgm:cxn modelId="{25E2E0FC-AD18-4DEE-AF90-51BA42D3B357}" srcId="{E2B99927-9997-4FF1-8CA8-BE7F61E5964F}" destId="{2404B2A1-A7EB-4807-9906-4DCA7B8C20CE}" srcOrd="2" destOrd="0" parTransId="{9E9DB52F-3B1A-4B79-AAAB-C447E869814E}" sibTransId="{BA78B17D-AD19-4EA7-A19B-7C9B6B029CC1}"/>
    <dgm:cxn modelId="{C330531C-C3FD-4E46-A3A6-82649F2CE491}" type="presOf" srcId="{2404B2A1-A7EB-4807-9906-4DCA7B8C20CE}" destId="{8DDBC58F-6D01-4397-905D-9D9789E1C93E}" srcOrd="0" destOrd="0" presId="urn:microsoft.com/office/officeart/2005/8/layout/hProcess9"/>
    <dgm:cxn modelId="{FC90F559-92C6-45D9-B4A4-B6EB403BBC0F}" type="presOf" srcId="{7AEC4358-D0E0-4885-B35F-ECEDF6E011A1}" destId="{6AE1E288-55F2-4058-A92A-D077232098FC}" srcOrd="0" destOrd="0" presId="urn:microsoft.com/office/officeart/2005/8/layout/hProcess9"/>
    <dgm:cxn modelId="{B2A5D42B-6EA1-44A6-AD5E-A64AF323C39C}" srcId="{E2B99927-9997-4FF1-8CA8-BE7F61E5964F}" destId="{EACCA99A-88DD-4D09-94A5-1F1F9DAA37B3}" srcOrd="1" destOrd="0" parTransId="{DDEEBB4A-BD56-4ED8-8C6F-F80C0A2F9F9D}" sibTransId="{30F79B45-DC6C-4A42-931D-1FD15DC925BF}"/>
    <dgm:cxn modelId="{D2AD4627-EEDD-465A-AC02-301BBE1A4DA0}" type="presParOf" srcId="{A41E5BAA-5874-4BD9-B222-D0173B4C7F19}" destId="{87CE5A69-9AB3-4F7B-88AB-20DE42E4D6F2}" srcOrd="0" destOrd="0" presId="urn:microsoft.com/office/officeart/2005/8/layout/hProcess9"/>
    <dgm:cxn modelId="{AE31761D-4A97-4852-9F59-467A7A87A49B}" type="presParOf" srcId="{A41E5BAA-5874-4BD9-B222-D0173B4C7F19}" destId="{57D3AB47-17F5-47C3-B9E4-728E0DD02136}" srcOrd="1" destOrd="0" presId="urn:microsoft.com/office/officeart/2005/8/layout/hProcess9"/>
    <dgm:cxn modelId="{02A64BF5-B528-4A3C-950A-F222917B3B37}" type="presParOf" srcId="{57D3AB47-17F5-47C3-B9E4-728E0DD02136}" destId="{6AE1E288-55F2-4058-A92A-D077232098FC}" srcOrd="0" destOrd="0" presId="urn:microsoft.com/office/officeart/2005/8/layout/hProcess9"/>
    <dgm:cxn modelId="{3BCC804A-07B0-4B00-BA99-7A5BD8C6A0F0}" type="presParOf" srcId="{57D3AB47-17F5-47C3-B9E4-728E0DD02136}" destId="{7FF9A5D5-ADE8-4448-AD73-08EE4643A0FB}" srcOrd="1" destOrd="0" presId="urn:microsoft.com/office/officeart/2005/8/layout/hProcess9"/>
    <dgm:cxn modelId="{B8D67ED1-A520-4D21-A49E-0AB05533A584}" type="presParOf" srcId="{57D3AB47-17F5-47C3-B9E4-728E0DD02136}" destId="{4FFE0AC4-90B4-45F4-96FC-7D3FBC45FC8A}" srcOrd="2" destOrd="0" presId="urn:microsoft.com/office/officeart/2005/8/layout/hProcess9"/>
    <dgm:cxn modelId="{E1101D7F-1C94-47F0-A280-9528244DC2D0}" type="presParOf" srcId="{57D3AB47-17F5-47C3-B9E4-728E0DD02136}" destId="{BE7DE492-AFF2-4C21-A926-8435D1095350}" srcOrd="3" destOrd="0" presId="urn:microsoft.com/office/officeart/2005/8/layout/hProcess9"/>
    <dgm:cxn modelId="{3CD9B844-0C31-43D2-80CC-E58CDD545EF4}" type="presParOf" srcId="{57D3AB47-17F5-47C3-B9E4-728E0DD02136}" destId="{8DDBC58F-6D01-4397-905D-9D9789E1C93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30A645-7D78-468A-B5E8-33584EF078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DFC6951-4EC2-45DE-90BA-ABB79D4B2E2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Определение направление движения , траектории предметов, опасных мест по цвету «видимого знака»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F6C26-AF9B-42A0-9480-19FDAB5DD382}" type="parTrans" cxnId="{68B3CD3D-23F6-48FB-A1BF-160044F02F48}">
      <dgm:prSet/>
      <dgm:spPr/>
      <dgm:t>
        <a:bodyPr/>
        <a:lstStyle/>
        <a:p>
          <a:endParaRPr lang="ru-RU"/>
        </a:p>
      </dgm:t>
    </dgm:pt>
    <dgm:pt modelId="{163E5826-BD67-4FE0-BD04-C3990182025D}" type="sibTrans" cxnId="{68B3CD3D-23F6-48FB-A1BF-160044F02F48}">
      <dgm:prSet/>
      <dgm:spPr/>
      <dgm:t>
        <a:bodyPr/>
        <a:lstStyle/>
        <a:p>
          <a:endParaRPr lang="ru-RU"/>
        </a:p>
      </dgm:t>
    </dgm:pt>
    <dgm:pt modelId="{A371E1B8-95E0-4B78-BED2-644AE8D0909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Принятия правильного решения.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172A-6359-426F-99E5-02EBA1CD0688}" type="parTrans" cxnId="{D519C00A-0BDE-451F-860E-8C9DD915F1EB}">
      <dgm:prSet/>
      <dgm:spPr/>
      <dgm:t>
        <a:bodyPr/>
        <a:lstStyle/>
        <a:p>
          <a:endParaRPr lang="ru-RU"/>
        </a:p>
      </dgm:t>
    </dgm:pt>
    <dgm:pt modelId="{DB7CF3A5-7D27-477A-8FF4-A1E909F0C0BA}" type="sibTrans" cxnId="{D519C00A-0BDE-451F-860E-8C9DD915F1EB}">
      <dgm:prSet/>
      <dgm:spPr/>
      <dgm:t>
        <a:bodyPr/>
        <a:lstStyle/>
        <a:p>
          <a:endParaRPr lang="ru-RU"/>
        </a:p>
      </dgm:t>
    </dgm:pt>
    <dgm:pt modelId="{C17CAC00-0900-423C-A8DA-2F9BE1F4D60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Быстрое и безопасное передвижение ребенка.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F1FC9-D7C9-433E-8E7C-EAD6360F2F16}" type="parTrans" cxnId="{649467A7-4FCC-421E-85B1-003947C6666C}">
      <dgm:prSet/>
      <dgm:spPr/>
      <dgm:t>
        <a:bodyPr/>
        <a:lstStyle/>
        <a:p>
          <a:endParaRPr lang="ru-RU"/>
        </a:p>
      </dgm:t>
    </dgm:pt>
    <dgm:pt modelId="{0083E9D1-FC54-4B2E-94D8-14C37EE94684}" type="sibTrans" cxnId="{649467A7-4FCC-421E-85B1-003947C6666C}">
      <dgm:prSet/>
      <dgm:spPr/>
      <dgm:t>
        <a:bodyPr/>
        <a:lstStyle/>
        <a:p>
          <a:endParaRPr lang="ru-RU"/>
        </a:p>
      </dgm:t>
    </dgm:pt>
    <dgm:pt modelId="{DBBE25AE-A48F-4D96-938F-2C262BDC43C0}" type="pres">
      <dgm:prSet presAssocID="{C930A645-7D78-468A-B5E8-33584EF078EB}" presName="CompostProcess" presStyleCnt="0">
        <dgm:presLayoutVars>
          <dgm:dir/>
          <dgm:resizeHandles val="exact"/>
        </dgm:presLayoutVars>
      </dgm:prSet>
      <dgm:spPr/>
    </dgm:pt>
    <dgm:pt modelId="{B7A24B35-86AA-4133-8757-DF9790C27054}" type="pres">
      <dgm:prSet presAssocID="{C930A645-7D78-468A-B5E8-33584EF078EB}" presName="arrow" presStyleLbl="bgShp" presStyleIdx="0" presStyleCnt="1"/>
      <dgm:spPr/>
    </dgm:pt>
    <dgm:pt modelId="{B5AAADC1-E969-4B88-8BFD-FC9F88B76CD7}" type="pres">
      <dgm:prSet presAssocID="{C930A645-7D78-468A-B5E8-33584EF078EB}" presName="linearProcess" presStyleCnt="0"/>
      <dgm:spPr/>
    </dgm:pt>
    <dgm:pt modelId="{D786B139-C93D-4773-B233-99AA5589A572}" type="pres">
      <dgm:prSet presAssocID="{5DFC6951-4EC2-45DE-90BA-ABB79D4B2E26}" presName="textNode" presStyleLbl="node1" presStyleIdx="0" presStyleCnt="3" custScaleX="104514" custScaleY="114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B8C8C-0B64-4960-A728-00537E18B348}" type="pres">
      <dgm:prSet presAssocID="{163E5826-BD67-4FE0-BD04-C3990182025D}" presName="sibTrans" presStyleCnt="0"/>
      <dgm:spPr/>
    </dgm:pt>
    <dgm:pt modelId="{7B418EFD-8B16-4FE0-977C-58C3BF98FB26}" type="pres">
      <dgm:prSet presAssocID="{A371E1B8-95E0-4B78-BED2-644AE8D0909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F68B0-E311-4CE9-9B4F-27EFB6A79958}" type="pres">
      <dgm:prSet presAssocID="{DB7CF3A5-7D27-477A-8FF4-A1E909F0C0BA}" presName="sibTrans" presStyleCnt="0"/>
      <dgm:spPr/>
    </dgm:pt>
    <dgm:pt modelId="{44D783DE-2A68-43A5-A41B-952F6BBCA306}" type="pres">
      <dgm:prSet presAssocID="{C17CAC00-0900-423C-A8DA-2F9BE1F4D60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19C00A-0BDE-451F-860E-8C9DD915F1EB}" srcId="{C930A645-7D78-468A-B5E8-33584EF078EB}" destId="{A371E1B8-95E0-4B78-BED2-644AE8D09094}" srcOrd="1" destOrd="0" parTransId="{5E79172A-6359-426F-99E5-02EBA1CD0688}" sibTransId="{DB7CF3A5-7D27-477A-8FF4-A1E909F0C0BA}"/>
    <dgm:cxn modelId="{68B3CD3D-23F6-48FB-A1BF-160044F02F48}" srcId="{C930A645-7D78-468A-B5E8-33584EF078EB}" destId="{5DFC6951-4EC2-45DE-90BA-ABB79D4B2E26}" srcOrd="0" destOrd="0" parTransId="{FCFF6C26-AF9B-42A0-9480-19FDAB5DD382}" sibTransId="{163E5826-BD67-4FE0-BD04-C3990182025D}"/>
    <dgm:cxn modelId="{649467A7-4FCC-421E-85B1-003947C6666C}" srcId="{C930A645-7D78-468A-B5E8-33584EF078EB}" destId="{C17CAC00-0900-423C-A8DA-2F9BE1F4D603}" srcOrd="2" destOrd="0" parTransId="{CB0F1FC9-D7C9-433E-8E7C-EAD6360F2F16}" sibTransId="{0083E9D1-FC54-4B2E-94D8-14C37EE94684}"/>
    <dgm:cxn modelId="{BF4CE034-1A84-4B2F-AF81-B67E8E9B5E44}" type="presOf" srcId="{A371E1B8-95E0-4B78-BED2-644AE8D09094}" destId="{7B418EFD-8B16-4FE0-977C-58C3BF98FB26}" srcOrd="0" destOrd="0" presId="urn:microsoft.com/office/officeart/2005/8/layout/hProcess9"/>
    <dgm:cxn modelId="{02FF50F8-0CB5-481B-A9C2-7F0724D1E95D}" type="presOf" srcId="{C930A645-7D78-468A-B5E8-33584EF078EB}" destId="{DBBE25AE-A48F-4D96-938F-2C262BDC43C0}" srcOrd="0" destOrd="0" presId="urn:microsoft.com/office/officeart/2005/8/layout/hProcess9"/>
    <dgm:cxn modelId="{A277513C-DD29-4E51-8799-D5C8E0A924D2}" type="presOf" srcId="{C17CAC00-0900-423C-A8DA-2F9BE1F4D603}" destId="{44D783DE-2A68-43A5-A41B-952F6BBCA306}" srcOrd="0" destOrd="0" presId="urn:microsoft.com/office/officeart/2005/8/layout/hProcess9"/>
    <dgm:cxn modelId="{84D6F323-281A-4211-818F-56D60FA4FE57}" type="presOf" srcId="{5DFC6951-4EC2-45DE-90BA-ABB79D4B2E26}" destId="{D786B139-C93D-4773-B233-99AA5589A572}" srcOrd="0" destOrd="0" presId="urn:microsoft.com/office/officeart/2005/8/layout/hProcess9"/>
    <dgm:cxn modelId="{77A641C1-869D-40AE-848B-274AF8C7B094}" type="presParOf" srcId="{DBBE25AE-A48F-4D96-938F-2C262BDC43C0}" destId="{B7A24B35-86AA-4133-8757-DF9790C27054}" srcOrd="0" destOrd="0" presId="urn:microsoft.com/office/officeart/2005/8/layout/hProcess9"/>
    <dgm:cxn modelId="{025311EA-7E69-48F4-B7D8-8BBA58005EE2}" type="presParOf" srcId="{DBBE25AE-A48F-4D96-938F-2C262BDC43C0}" destId="{B5AAADC1-E969-4B88-8BFD-FC9F88B76CD7}" srcOrd="1" destOrd="0" presId="urn:microsoft.com/office/officeart/2005/8/layout/hProcess9"/>
    <dgm:cxn modelId="{36B35A0F-8022-4749-B9ED-344A2AEA21E9}" type="presParOf" srcId="{B5AAADC1-E969-4B88-8BFD-FC9F88B76CD7}" destId="{D786B139-C93D-4773-B233-99AA5589A572}" srcOrd="0" destOrd="0" presId="urn:microsoft.com/office/officeart/2005/8/layout/hProcess9"/>
    <dgm:cxn modelId="{01F256FF-0E96-4DB8-A41F-9C208493638D}" type="presParOf" srcId="{B5AAADC1-E969-4B88-8BFD-FC9F88B76CD7}" destId="{847B8C8C-0B64-4960-A728-00537E18B348}" srcOrd="1" destOrd="0" presId="urn:microsoft.com/office/officeart/2005/8/layout/hProcess9"/>
    <dgm:cxn modelId="{4370BF4F-93D7-4110-BC16-770C39041DD9}" type="presParOf" srcId="{B5AAADC1-E969-4B88-8BFD-FC9F88B76CD7}" destId="{7B418EFD-8B16-4FE0-977C-58C3BF98FB26}" srcOrd="2" destOrd="0" presId="urn:microsoft.com/office/officeart/2005/8/layout/hProcess9"/>
    <dgm:cxn modelId="{C6590407-9127-488C-A6C0-129BEE0A5585}" type="presParOf" srcId="{B5AAADC1-E969-4B88-8BFD-FC9F88B76CD7}" destId="{4C4F68B0-E311-4CE9-9B4F-27EFB6A79958}" srcOrd="3" destOrd="0" presId="urn:microsoft.com/office/officeart/2005/8/layout/hProcess9"/>
    <dgm:cxn modelId="{2A139AE0-B563-4022-A708-4022EFC5B7BF}" type="presParOf" srcId="{B5AAADC1-E969-4B88-8BFD-FC9F88B76CD7}" destId="{44D783DE-2A68-43A5-A41B-952F6BBCA30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F4589-5CDE-401F-8101-D94A734AE446}">
      <dsp:nvSpPr>
        <dsp:cNvPr id="0" name=""/>
        <dsp:cNvSpPr/>
      </dsp:nvSpPr>
      <dsp:spPr>
        <a:xfrm>
          <a:off x="0" y="451682"/>
          <a:ext cx="475252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C19E8-05B4-473C-970B-B5D2407E83E2}">
      <dsp:nvSpPr>
        <dsp:cNvPr id="0" name=""/>
        <dsp:cNvSpPr/>
      </dsp:nvSpPr>
      <dsp:spPr>
        <a:xfrm>
          <a:off x="264195" y="0"/>
          <a:ext cx="3326769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44" tIns="0" rIns="1257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Раздевалка (одевание и раздевание на прогулку)  от 10 до15 минут.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426" y="43231"/>
        <a:ext cx="3240307" cy="799138"/>
      </dsp:txXfrm>
    </dsp:sp>
    <dsp:sp modelId="{16B438FF-76A3-4D10-99A6-9EC5643CB948}">
      <dsp:nvSpPr>
        <dsp:cNvPr id="0" name=""/>
        <dsp:cNvSpPr/>
      </dsp:nvSpPr>
      <dsp:spPr>
        <a:xfrm>
          <a:off x="0" y="1812483"/>
          <a:ext cx="475252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BA958-0CDA-4579-BAF3-F533D0919D4F}">
      <dsp:nvSpPr>
        <dsp:cNvPr id="0" name=""/>
        <dsp:cNvSpPr/>
      </dsp:nvSpPr>
      <dsp:spPr>
        <a:xfrm>
          <a:off x="201623" y="1312384"/>
          <a:ext cx="3326769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44" tIns="0" rIns="1257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Групповая комната ( режимные моменты) от 15 до 20 минут. 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54" y="1355615"/>
        <a:ext cx="3240307" cy="799138"/>
      </dsp:txXfrm>
    </dsp:sp>
    <dsp:sp modelId="{27AD4858-BDF3-41A3-9423-0A34BFDBBDC2}">
      <dsp:nvSpPr>
        <dsp:cNvPr id="0" name=""/>
        <dsp:cNvSpPr/>
      </dsp:nvSpPr>
      <dsp:spPr>
        <a:xfrm>
          <a:off x="0" y="3173283"/>
          <a:ext cx="475252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02B1F-CB5F-4AD2-9D89-167C148AE96C}">
      <dsp:nvSpPr>
        <dsp:cNvPr id="0" name=""/>
        <dsp:cNvSpPr/>
      </dsp:nvSpPr>
      <dsp:spPr>
        <a:xfrm>
          <a:off x="237626" y="2730483"/>
          <a:ext cx="3326769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44" tIns="0" rIns="1257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Комната гигиены (мытье рук и умывание) от 5 до 10 минут.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857" y="2773714"/>
        <a:ext cx="3240307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BF03B-295C-4365-8799-AEB4D478CDA7}">
      <dsp:nvSpPr>
        <dsp:cNvPr id="0" name=""/>
        <dsp:cNvSpPr/>
      </dsp:nvSpPr>
      <dsp:spPr>
        <a:xfrm>
          <a:off x="0" y="464019"/>
          <a:ext cx="536059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EEDA1-541D-49C0-82CF-D826266C7DB8}">
      <dsp:nvSpPr>
        <dsp:cNvPr id="0" name=""/>
        <dsp:cNvSpPr/>
      </dsp:nvSpPr>
      <dsp:spPr>
        <a:xfrm>
          <a:off x="288032" y="20982"/>
          <a:ext cx="3752413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32" tIns="0" rIns="1418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Хаотичное</a:t>
          </a:r>
          <a:r>
            <a:rPr lang="ru-RU" sz="1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движение на лестничных маршах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704" y="65654"/>
        <a:ext cx="3663069" cy="825776"/>
      </dsp:txXfrm>
    </dsp:sp>
    <dsp:sp modelId="{8EF3CA9F-62DB-4734-A875-43FFA89922B8}">
      <dsp:nvSpPr>
        <dsp:cNvPr id="0" name=""/>
        <dsp:cNvSpPr/>
      </dsp:nvSpPr>
      <dsp:spPr>
        <a:xfrm>
          <a:off x="0" y="1870179"/>
          <a:ext cx="536059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8B315-AAF1-455B-8951-8D5F80C69D10}">
      <dsp:nvSpPr>
        <dsp:cNvPr id="0" name=""/>
        <dsp:cNvSpPr/>
      </dsp:nvSpPr>
      <dsp:spPr>
        <a:xfrm>
          <a:off x="268029" y="1412619"/>
          <a:ext cx="3752413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32" tIns="0" rIns="1418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времени для того чтобы собраться на улицу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701" y="1457291"/>
        <a:ext cx="3663069" cy="825776"/>
      </dsp:txXfrm>
    </dsp:sp>
    <dsp:sp modelId="{4D2949DF-39EE-4C48-94FF-9D79B2809761}">
      <dsp:nvSpPr>
        <dsp:cNvPr id="0" name=""/>
        <dsp:cNvSpPr/>
      </dsp:nvSpPr>
      <dsp:spPr>
        <a:xfrm>
          <a:off x="0" y="3276340"/>
          <a:ext cx="536059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DB69D-74E6-4A15-8555-C0E58C9D6DB3}">
      <dsp:nvSpPr>
        <dsp:cNvPr id="0" name=""/>
        <dsp:cNvSpPr/>
      </dsp:nvSpPr>
      <dsp:spPr>
        <a:xfrm>
          <a:off x="216023" y="2808311"/>
          <a:ext cx="3752413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32" tIns="0" rIns="1418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Отсутствуют «видимые» знаки безопасности в пространстве ( угол, проем дверей и т.д.)</a:t>
          </a:r>
          <a:r>
            <a:rPr lang="ru-RU" sz="1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695" y="2852983"/>
        <a:ext cx="3663069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E5A69-9AB3-4F7B-88AB-20DE42E4D6F2}">
      <dsp:nvSpPr>
        <dsp:cNvPr id="0" name=""/>
        <dsp:cNvSpPr/>
      </dsp:nvSpPr>
      <dsp:spPr>
        <a:xfrm>
          <a:off x="356439" y="0"/>
          <a:ext cx="4039648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1E288-55F2-4058-A92A-D077232098FC}">
      <dsp:nvSpPr>
        <dsp:cNvPr id="0" name=""/>
        <dsp:cNvSpPr/>
      </dsp:nvSpPr>
      <dsp:spPr>
        <a:xfrm>
          <a:off x="0" y="1219199"/>
          <a:ext cx="1425758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Выбор нужного алгоритма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600" y="1288799"/>
        <a:ext cx="1286558" cy="1486400"/>
      </dsp:txXfrm>
    </dsp:sp>
    <dsp:sp modelId="{4FFE0AC4-90B4-45F4-96FC-7D3FBC45FC8A}">
      <dsp:nvSpPr>
        <dsp:cNvPr id="0" name=""/>
        <dsp:cNvSpPr/>
      </dsp:nvSpPr>
      <dsp:spPr>
        <a:xfrm>
          <a:off x="1663384" y="1219199"/>
          <a:ext cx="1425758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Применение визуальных алгоритмов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2984" y="1288799"/>
        <a:ext cx="1286558" cy="1486400"/>
      </dsp:txXfrm>
    </dsp:sp>
    <dsp:sp modelId="{8DDBC58F-6D01-4397-905D-9D9789E1C93E}">
      <dsp:nvSpPr>
        <dsp:cNvPr id="0" name=""/>
        <dsp:cNvSpPr/>
      </dsp:nvSpPr>
      <dsp:spPr>
        <a:xfrm>
          <a:off x="3326769" y="1219199"/>
          <a:ext cx="1425758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3)Выполнение действий за промежуток времени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6369" y="1288799"/>
        <a:ext cx="1286558" cy="148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24B35-86AA-4133-8757-DF9790C27054}">
      <dsp:nvSpPr>
        <dsp:cNvPr id="0" name=""/>
        <dsp:cNvSpPr/>
      </dsp:nvSpPr>
      <dsp:spPr>
        <a:xfrm>
          <a:off x="399644" y="0"/>
          <a:ext cx="4529303" cy="38479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6B139-C93D-4773-B233-99AA5589A572}">
      <dsp:nvSpPr>
        <dsp:cNvPr id="0" name=""/>
        <dsp:cNvSpPr/>
      </dsp:nvSpPr>
      <dsp:spPr>
        <a:xfrm>
          <a:off x="35" y="1039661"/>
          <a:ext cx="1659520" cy="1768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Определение направление движения , траектории предметов, опасных мест по цвету «видимого знака»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46" y="1120672"/>
        <a:ext cx="1497498" cy="1606630"/>
      </dsp:txXfrm>
    </dsp:sp>
    <dsp:sp modelId="{7B418EFD-8B16-4FE0-977C-58C3BF98FB26}">
      <dsp:nvSpPr>
        <dsp:cNvPr id="0" name=""/>
        <dsp:cNvSpPr/>
      </dsp:nvSpPr>
      <dsp:spPr>
        <a:xfrm>
          <a:off x="1906211" y="1154392"/>
          <a:ext cx="1587844" cy="1539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Принятия правильного решения.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1348" y="1229529"/>
        <a:ext cx="1437570" cy="1388916"/>
      </dsp:txXfrm>
    </dsp:sp>
    <dsp:sp modelId="{44D783DE-2A68-43A5-A41B-952F6BBCA306}">
      <dsp:nvSpPr>
        <dsp:cNvPr id="0" name=""/>
        <dsp:cNvSpPr/>
      </dsp:nvSpPr>
      <dsp:spPr>
        <a:xfrm>
          <a:off x="3740711" y="1154392"/>
          <a:ext cx="1587844" cy="1539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Быстрое и безопасное передвижение ребенка.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5848" y="1229529"/>
        <a:ext cx="1437570" cy="1388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F36A83C9-F26B-489B-B582-58101F580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3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1CF27652-1A57-4B97-8497-9F87C09F9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A819C0-D78B-4CFC-987C-4432104D8532}" type="slidenum">
              <a:rPr lang="ru-RU">
                <a:latin typeface="Verdana" pitchFamily="34" charset="0"/>
              </a:rPr>
              <a:pPr/>
              <a:t>1</a:t>
            </a:fld>
            <a:endParaRPr lang="ru-RU"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015162" cy="1444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048000"/>
            <a:ext cx="701516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388D21-D443-47CF-AA4F-C6271DA77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1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7139-2A42-4836-9BCC-1F18FA9B7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1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78915-1E86-47C0-96B6-CF8CF162F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4683-3E24-401B-8B6F-76DFBC31D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4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9746-9000-4278-9954-55CF27A8B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6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F020-C516-4252-8696-E7556FE39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5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E2BF-72AF-454D-857D-DFF6F0CD0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2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6135-B511-4699-8595-D34EA1A36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6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BDB5B-5BEE-4C1B-A8DE-C01439EB0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8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E434-C253-4F24-BE98-0B7A0EC01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0393-0569-4203-9D1E-03D0000D3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59C075D3-5EC0-4DFF-A243-5093C9420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4846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№2 «РОМАШКА»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607061, Нижегородская область,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Выкса,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Ульянова, здание №4.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(83177) 6-16-34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omaschka-W@yandex.ru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8767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«Воду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газ, тепло и свет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экономим с малых лет»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06148" y="458112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Разработчик: </a:t>
            </a:r>
            <a:endParaRPr lang="en-US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</a:p>
          <a:p>
            <a:pPr algn="r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Ю.А.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 группа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«Страна чудес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Мишина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587349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.о.г. Выкса,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Всероссийский урок Экология и энергосбережение прошёл в школах Тобольска -  Общество - Новости Тоболь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64" y="1082645"/>
            <a:ext cx="1498276" cy="142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Sustainability. To understand sustainability we must go… | by  Greenkraftz Greenshop | Ratchika.com | 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89320"/>
            <a:ext cx="2808312" cy="17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1556792"/>
            <a:ext cx="7416824" cy="18158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6020" y="3326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hangingPunct="1"/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МЕРОПРИЯТИЙ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ДОСТИЖЕНИЮ ЦЕЛЕВЫХ ПОКАЗАТЕЛЕЙ ПРОЕКТА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36916"/>
              </p:ext>
            </p:extLst>
          </p:nvPr>
        </p:nvGraphicFramePr>
        <p:xfrm>
          <a:off x="791580" y="797352"/>
          <a:ext cx="7920880" cy="549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945492696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32669477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1794783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78204039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192272055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Сроки проведения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кем проводиться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Ответственные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87200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Ознакомительная беседа с детьми (термин «бережливые технологии», «экономия», «природные ресурсы»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и.т.д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04.10.21-</a:t>
                      </a:r>
                    </a:p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15.12.21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дошк.воз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 6-7 лет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Восп.Жулина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Н.В., Казарова Е.А.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262923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Придумать слоган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11.10.21</a:t>
                      </a:r>
                    </a:p>
                    <a:p>
                      <a:pPr algn="l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-16.10.21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совм. с детьми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Восп.Жулина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Н.В., Казарова Е.А.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933831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Анонс на сайте ДОУ, трансляция хода проведения акции.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07.10.21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обр.процесса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Зав. Борисова Ю.А.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194332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Овладение детьми элементарными навыками экономии под руководством взрослого (личный пример, беседы, картирование </a:t>
                      </a:r>
                      <a:r>
                        <a:rPr lang="ru-RU" sz="1200" kern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сбер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процессов: выключить свет при выходе, закрыть кран воды и т.д. 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07.10.21</a:t>
                      </a:r>
                    </a:p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-30.01.22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дошк.воз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 6-7 лет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Восп.Жулина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Н.В., Казарова Е.А.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34729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Просмотр  обучающего познавательного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мультфильма «Третья планета», презентация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«Берегите природные ресурсы»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14.10.21- 31.01.22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дошк.воз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6-7 лет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Восп.Жулина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Н.В., Казарова Е.А.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79338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Конкурс рисунков и плакатов, коллажей «Бережливые дети»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14.01.22-25.01.22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дошк.воз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 6-7 лет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Восп.Жулина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Н.В., Казарова Е.А.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88701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Подведение итогов.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25.01.22-31.01.22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Восп.Жулина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Н.В., Казарова Е.А.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0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3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3037" y="485349"/>
            <a:ext cx="280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9296" y="4273351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протекания процесса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3312" y="1886563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1.Наличие потерь времени при выполнение операций детьми в режимных моментах</a:t>
            </a:r>
          </a:p>
          <a:p>
            <a:endParaRPr lang="ru-RU" dirty="0" smtClean="0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7008676" y="3789040"/>
            <a:ext cx="504056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3312" y="4581128"/>
            <a:ext cx="2327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2.Несовершенный уровень безопасности при продвижении воспитанников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2889" y="1421947"/>
            <a:ext cx="1584325" cy="1295400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dirty="0">
                <a:solidFill>
                  <a:schemeClr val="tx1"/>
                </a:solidFill>
              </a:rPr>
              <a:t>%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54" y="2717347"/>
            <a:ext cx="1670449" cy="2749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110" y="1069434"/>
            <a:ext cx="18290" cy="4913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26" y="1069434"/>
            <a:ext cx="8657070" cy="18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07" y="5515865"/>
            <a:ext cx="2737341" cy="54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2069" y="3627020"/>
            <a:ext cx="80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83671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«Теплою водою руки чисто мою» - алгоритмы, просмотр видеофильмов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C:\Users\Stormetsky\Desktop\детский сад\0au8RzycoD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77" y="2221547"/>
            <a:ext cx="2429978" cy="20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Памятка для детей &amp;quot;Алгоритм мытья рук&amp;quot; | Материал (старшая  группа): | Образовательная социальная се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90" y="1756581"/>
            <a:ext cx="2484468" cy="2389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373" y="4146272"/>
            <a:ext cx="2367505" cy="24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069" y="4520964"/>
            <a:ext cx="2780017" cy="2085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69" y="2221547"/>
            <a:ext cx="2969009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46890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07835"/>
            <a:ext cx="2954569" cy="221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554851" y="1096789"/>
            <a:ext cx="367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Бережливые «подсказки»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568" y="1646890"/>
            <a:ext cx="1588592" cy="2331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804" y="4108021"/>
            <a:ext cx="1576356" cy="2337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88" y="3960077"/>
            <a:ext cx="3384376" cy="2316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1646891"/>
            <a:ext cx="331236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3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5661248"/>
            <a:ext cx="858008" cy="942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36" y="1675048"/>
            <a:ext cx="5301208" cy="3975906"/>
          </a:xfrm>
          <a:prstGeom prst="rect">
            <a:avLst/>
          </a:prstGeom>
        </p:spPr>
      </p:pic>
      <p:pic>
        <p:nvPicPr>
          <p:cNvPr id="8" name="Picture 2" descr="Мероприятия Недели энергосбережения 2016-2017 (21-26 ноября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6777"/>
            <a:ext cx="28083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278" y="1100015"/>
            <a:ext cx="723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проекта: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«Воду, газ, тепло 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 экономим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малых лет»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06832" y="4004169"/>
            <a:ext cx="5222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2.Выявление проблемы в </a:t>
            </a:r>
            <a:r>
              <a:rPr lang="ru-RU" sz="1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процесссах</a:t>
            </a:r>
            <a:endParaRPr lang="ru-RU" sz="1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отношение к природным ресурсам</a:t>
            </a:r>
            <a:r>
              <a:rPr lang="ru-RU" sz="1400" dirty="0" smtClean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0148" y="4860416"/>
            <a:ext cx="594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3.Цель  проекта: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понимании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энерго, тепло,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сбережения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Береги тепло и свет - это главный наш совет! (9 ноября 2020 г.) - Ясли-сад  №27 г.Борис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32" y="1705041"/>
            <a:ext cx="1283952" cy="17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1611756"/>
            <a:ext cx="5870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1.Полное наименование организации: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№2 «Ромашка», Нижегородская область, г. Выкса.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0148" y="2687828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образовательной организации: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образовательной организации: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</a:p>
          <a:p>
            <a:pPr algn="just"/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создания учреждения: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26.10.1937г.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Экономия электроэнергии дома все эффективные способы эконом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52" y="5383636"/>
            <a:ext cx="1219322" cy="11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492" y="86541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 «Воду, газ, тепло и свет экономим с малых лет» </a:t>
            </a:r>
          </a:p>
        </p:txBody>
      </p:sp>
      <p:pic>
        <p:nvPicPr>
          <p:cNvPr id="2050" name="Picture 2" descr="https://romaschka-w.nnov.prosadiki.ru/media/2018/07/26/1226222559/image_image_2448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04" y="622113"/>
            <a:ext cx="901660" cy="9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omaschka-w.nnov.prosadiki.ru/media/2018/04/27/1237782370/2158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708403"/>
            <a:ext cx="746063" cy="81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3384" y="2082513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Юлия Александровна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 МБДОУ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«Ромашка»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s://sun9-59.userapi.com/impg/9tGVKg-qfFAOgCmJv59N4jfxYP9B6gzbF3ceiQ/ti8jP49O2EU.jpg?size=1600x1600&amp;quality=96&amp;sign=72d39608e89fda93d893320a69d6eea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32960"/>
            <a:ext cx="2049943" cy="2053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9306" y="5013176"/>
            <a:ext cx="2510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Мишина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337" y="2010033"/>
            <a:ext cx="2488969" cy="166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5576" y="1659799"/>
            <a:ext cx="15121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проектом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47740"/>
              </p:ext>
            </p:extLst>
          </p:nvPr>
        </p:nvGraphicFramePr>
        <p:xfrm>
          <a:off x="827583" y="485964"/>
          <a:ext cx="7920880" cy="636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:a16="http://schemas.microsoft.com/office/drawing/2014/main" val="202883466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1266831676"/>
                    </a:ext>
                  </a:extLst>
                </a:gridCol>
              </a:tblGrid>
              <a:tr h="1718900">
                <a:tc>
                  <a:txBody>
                    <a:bodyPr/>
                    <a:lstStyle/>
                    <a:p>
                      <a:pPr lvl="0"/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1.Вовлеченные лица в рамках проекта</a:t>
                      </a:r>
                    </a:p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процесса – Борисова Ю.А., заведующий </a:t>
                      </a:r>
                    </a:p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-МБДОУ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д∕с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 «Ромашка»,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Выкса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проекта: Борисова Ю.А. заведующий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д/с №2«Ромашка»</a:t>
                      </a:r>
                    </a:p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проекта: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Жулина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Н.В.-воспитатель, Казарова Е.А.-воспитатель </a:t>
                      </a:r>
                    </a:p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процесса – 04.10.2021 </a:t>
                      </a:r>
                    </a:p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процесса- 30.01.2022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2.Обоснование выбора</a:t>
                      </a:r>
                    </a:p>
                    <a:p>
                      <a:pPr lvl="0"/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Ключевой риск- </a:t>
                      </a: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информированности педагогов и детей о перспективах устойчивой энергетики и эффективности энергосбережения.</a:t>
                      </a:r>
                    </a:p>
                    <a:p>
                      <a:pPr lvl="0"/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Проблемы:</a:t>
                      </a:r>
                    </a:p>
                    <a:p>
                      <a:pPr lvl="0"/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1.Наличие потерь времени при выполнение операций детьми в режимных моментах</a:t>
                      </a:r>
                    </a:p>
                    <a:p>
                      <a:pPr lvl="0"/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2.Несовершенный уровень безопасности при продвижении воспитанников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157309"/>
                  </a:ext>
                </a:extLst>
              </a:tr>
              <a:tr h="44460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3.Цели и плановый эффект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4.Ключевые событие проекта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1.Старт проекта 04.10.21 г.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2.Диагностика и определение целевого состояния 05.10.21-16.10.21 г.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-разработка карты текущего состояния 17.10.21-19.10.21 г.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-разработка карты целевого состояния 20.10.21-30.10.21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3.Внедрение улучшений 01.11.21-25.12.21г.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-совещание по защите подходов внедрения 25.01.22 г.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4.Закрепление результатов и закрытие проекта с 26.01.22-30.01.22 г.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-завершающее завещание  30.01.22 г.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76412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77592" y="116632"/>
            <a:ext cx="222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проекта: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38397"/>
              </p:ext>
            </p:extLst>
          </p:nvPr>
        </p:nvGraphicFramePr>
        <p:xfrm>
          <a:off x="827583" y="2706068"/>
          <a:ext cx="4752529" cy="4151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242">
                  <a:extLst>
                    <a:ext uri="{9D8B030D-6E8A-4147-A177-3AD203B41FA5}">
                      <a16:colId xmlns:a16="http://schemas.microsoft.com/office/drawing/2014/main" val="2649453479"/>
                    </a:ext>
                  </a:extLst>
                </a:gridCol>
                <a:gridCol w="1675822">
                  <a:extLst>
                    <a:ext uri="{9D8B030D-6E8A-4147-A177-3AD203B41FA5}">
                      <a16:colId xmlns:a16="http://schemas.microsoft.com/office/drawing/2014/main" val="138956533"/>
                    </a:ext>
                  </a:extLst>
                </a:gridCol>
                <a:gridCol w="1568465">
                  <a:extLst>
                    <a:ext uri="{9D8B030D-6E8A-4147-A177-3AD203B41FA5}">
                      <a16:colId xmlns:a16="http://schemas.microsoft.com/office/drawing/2014/main" val="3541932623"/>
                    </a:ext>
                  </a:extLst>
                </a:gridCol>
              </a:tblGrid>
              <a:tr h="429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Текущий показатель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51329"/>
                  </a:ext>
                </a:extLst>
              </a:tr>
              <a:tr h="1768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-Уменьшение затрат на режимные процессы.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Повышение безопасности организации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воспитательно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-образовательного пространства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-Уменьшение затрат на режимные процессы.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Повышение безопасности организации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воспитательно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-образовательного пространства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-Разработка и изготовление визуальных знаков безопасности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Разработка и  изготовление визуальных алгоритмов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012082"/>
                  </a:ext>
                </a:extLst>
              </a:tr>
              <a:tr h="19262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200" baseline="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безопасеости</a:t>
                      </a:r>
                      <a:r>
                        <a:rPr lang="ru-RU" sz="1200" baseline="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 </a:t>
                      </a:r>
                      <a:r>
                        <a:rPr lang="ru-RU" sz="1200" baseline="0" dirty="0" err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</a:t>
                      </a:r>
                      <a:r>
                        <a:rPr lang="ru-RU" sz="1200" baseline="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образовательного пространства </a:t>
                      </a:r>
                      <a:endParaRPr lang="ru-RU" sz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-Невидима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зона опасности в траектории в открывание и закрывание дверей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Отсутствуют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«видимые» знаки безопасности в пространстве (угол, проем дверей т.д.)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изготовление визуальных знаков безопасности (подъем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спуск на лестничных маршах, траектория открывание двери и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9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2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118746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пути их решения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60606"/>
              </p:ext>
            </p:extLst>
          </p:nvPr>
        </p:nvGraphicFramePr>
        <p:xfrm>
          <a:off x="977943" y="1556792"/>
          <a:ext cx="7776865" cy="423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11">
                  <a:extLst>
                    <a:ext uri="{9D8B030D-6E8A-4147-A177-3AD203B41FA5}">
                      <a16:colId xmlns:a16="http://schemas.microsoft.com/office/drawing/2014/main" val="3421746094"/>
                    </a:ext>
                  </a:extLst>
                </a:gridCol>
                <a:gridCol w="2341420">
                  <a:extLst>
                    <a:ext uri="{9D8B030D-6E8A-4147-A177-3AD203B41FA5}">
                      <a16:colId xmlns:a16="http://schemas.microsoft.com/office/drawing/2014/main" val="3334689747"/>
                    </a:ext>
                  </a:extLst>
                </a:gridCol>
                <a:gridCol w="1992997">
                  <a:extLst>
                    <a:ext uri="{9D8B030D-6E8A-4147-A177-3AD203B41FA5}">
                      <a16:colId xmlns:a16="http://schemas.microsoft.com/office/drawing/2014/main" val="2496752471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824789671"/>
                    </a:ext>
                  </a:extLst>
                </a:gridCol>
              </a:tblGrid>
              <a:tr h="7769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 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решения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проблемы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(устранение коренной проблемы)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513043"/>
                  </a:ext>
                </a:extLst>
              </a:tr>
              <a:tr h="16834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потерь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 при выполнение операций детьми в режимных моментах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ненужных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избыточных действий воспитанников и педагогов при организации режимных моментов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изготовление визуальных алгоритмов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:(энергосбережение ,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водосбережение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теплосбережение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изготовление моделей пошаговых действий при выполнение трудовых действий.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изготовление маршрутного листа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65745"/>
                  </a:ext>
                </a:extLst>
              </a:tr>
              <a:tr h="12302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Несовершенный уровень безопасности при продвижении воспитанников   </a:t>
                      </a:r>
                    </a:p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знаков визуализации безопасного передвижения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изготовление визуальных знаков безопасности (подъем и спуск на лестничных маршрутах, траектории открывание двери и т.д.)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047987"/>
                  </a:ext>
                </a:extLst>
              </a:tr>
            </a:tbl>
          </a:graphicData>
        </a:graphic>
      </p:graphicFrame>
      <p:pic>
        <p:nvPicPr>
          <p:cNvPr id="1026" name="Picture 2" descr="СуперОкна 8 - Бережливые технологии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28" y="411568"/>
            <a:ext cx="1761024" cy="96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5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62533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 «Режимные процессы( одевание, подготовка к занятиям , гигиенические процедуры и т.д.»)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945296" y="2746665"/>
            <a:ext cx="2340260" cy="3096344"/>
          </a:xfrm>
          <a:prstGeom prst="round2DiagRect">
            <a:avLst>
              <a:gd name="adj1" fmla="val 23219"/>
              <a:gd name="adj2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-отсутствие алгоритмов (элементов визуализации)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-отсутствие навыков применения алгоритмов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-наличие ненужных избыточных действий и перемещение воспитанников и педагогов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40138343"/>
              </p:ext>
            </p:extLst>
          </p:nvPr>
        </p:nvGraphicFramePr>
        <p:xfrm>
          <a:off x="4067944" y="2276872"/>
          <a:ext cx="4752528" cy="39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право 8"/>
          <p:cNvSpPr/>
          <p:nvPr/>
        </p:nvSpPr>
        <p:spPr bwMode="auto">
          <a:xfrm>
            <a:off x="3437874" y="2924944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3437874" y="4294837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7874" y="5664730"/>
            <a:ext cx="451143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 bwMode="auto">
          <a:xfrm>
            <a:off x="899592" y="2924944"/>
            <a:ext cx="1944216" cy="172819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знаков визуализации безопасного передвижение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4462880"/>
              </p:ext>
            </p:extLst>
          </p:nvPr>
        </p:nvGraphicFramePr>
        <p:xfrm>
          <a:off x="3491880" y="1844824"/>
          <a:ext cx="53605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 bwMode="auto">
          <a:xfrm>
            <a:off x="2951820" y="2420888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2951820" y="3876824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2951820" y="5332760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631064"/>
            <a:ext cx="5148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 «Безопасность при передвижении воспитанников 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063" y="516382"/>
            <a:ext cx="1620757" cy="9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06921851"/>
              </p:ext>
            </p:extLst>
          </p:nvPr>
        </p:nvGraphicFramePr>
        <p:xfrm>
          <a:off x="899592" y="1556792"/>
          <a:ext cx="4752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5796136" y="2060848"/>
            <a:ext cx="3168352" cy="414046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комната (режимные моменты от 4 до 10 мин. (-8,9 мин.)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Раздевалка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(одевание на прогулку и раздевание) от 5 до 15 мин. ( -7,8 мин)</a:t>
            </a:r>
            <a:endPara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гигиены  (мытье рук, умывание) от 3 до 5 мин( -2 мин)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62068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«Режимные процессы( одевание, подготовка к занятиям , гигиенические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и т.д.»)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86281061"/>
              </p:ext>
            </p:extLst>
          </p:nvPr>
        </p:nvGraphicFramePr>
        <p:xfrm>
          <a:off x="899592" y="2348880"/>
          <a:ext cx="5328592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99792" y="62068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 «Безопасность при передвижении воспитанников»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0157" y="2749374"/>
            <a:ext cx="2520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Обозначенное движение на лестничных маршах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Обозначена зона траектории открывания и закрывание дверей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Обозначены «видимые» знаки безопасности в пространстве.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entOpnHse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03DF958-5514-4CBD-8104-CAFDFF0B79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День открытых дверей</Template>
  <TotalTime>2429</TotalTime>
  <Words>1091</Words>
  <Application>Microsoft Office PowerPoint</Application>
  <PresentationFormat>Экран (4:3)</PresentationFormat>
  <Paragraphs>177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Verdana</vt:lpstr>
      <vt:lpstr>Wingdings</vt:lpstr>
      <vt:lpstr>ParentOpnHse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Stormetsky</dc:creator>
  <cp:keywords/>
  <dc:description/>
  <cp:lastModifiedBy>Stormetsky</cp:lastModifiedBy>
  <cp:revision>130</cp:revision>
  <dcterms:created xsi:type="dcterms:W3CDTF">2022-01-14T15:48:17Z</dcterms:created>
  <dcterms:modified xsi:type="dcterms:W3CDTF">2023-11-27T04:03:21Z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TC010170701049</vt:lpwstr>
  </property>
</Properties>
</file>