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63" r:id="rId4"/>
    <p:sldId id="274" r:id="rId5"/>
    <p:sldId id="270" r:id="rId6"/>
    <p:sldId id="271" r:id="rId7"/>
    <p:sldId id="272" r:id="rId8"/>
    <p:sldId id="277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6" autoAdjust="0"/>
    <p:restoredTop sz="94660"/>
  </p:normalViewPr>
  <p:slideViewPr>
    <p:cSldViewPr>
      <p:cViewPr>
        <p:scale>
          <a:sx n="51" d="100"/>
          <a:sy n="51" d="100"/>
        </p:scale>
        <p:origin x="-196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1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3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0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4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4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9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8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5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4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9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7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:\народные игры\шаблоны и картинки к играм\1661315586_16-kartinkin-net-p-fon-dlya-prezentatsii-narodnie-igri-krasiv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9" b="12609"/>
          <a:stretch>
            <a:fillRect/>
          </a:stretch>
        </p:blipFill>
        <p:spPr bwMode="auto">
          <a:xfrm>
            <a:off x="-324544" y="-171400"/>
            <a:ext cx="9649072" cy="7272807"/>
          </a:xfrm>
          <a:prstGeom prst="rect">
            <a:avLst/>
          </a:prstGeom>
          <a:noFill/>
          <a:ln w="6350">
            <a:solidFill>
              <a:srgbClr val="7FD13B"/>
            </a:solidFill>
          </a:ln>
          <a:effectLst>
            <a:reflection blurRad="1000" stA="49000" endA="500" endPos="10000" dist="900" dir="5400000" sy="-9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8" y="2229396"/>
            <a:ext cx="4655284" cy="343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12" y="791473"/>
            <a:ext cx="6588224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6591" y="6150114"/>
            <a:ext cx="4591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по физической культуре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Кислицина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Л.Н.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93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22" y="0"/>
            <a:ext cx="9288015" cy="70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620688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Хороводные игры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28575"/>
            <a:ext cx="8892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4625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целый ряд детских игр, который основан на соединении песни с движением. В подобных играх действие осуществляется в ритме, словах и текстах, здесь ребенок драматизирует то, о чем поется в песне. Песня тесно связана с народной игрой.</a:t>
            </a:r>
          </a:p>
          <a:p>
            <a:pPr lvl="0" indent="174625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 таким играм относятся: «Где был, Иванушка?», «Берёзка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«Колпачок (паучок)» , «Ручеёк» и другие.</a:t>
            </a:r>
          </a:p>
        </p:txBody>
      </p:sp>
      <p:pic>
        <p:nvPicPr>
          <p:cNvPr id="2050" name="Picture 2" descr="H:\народные игры\фото игр\IMG_20221012_161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380248"/>
            <a:ext cx="2844316" cy="2486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народные игры\фото игр\IMG_43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8"/>
            <a:ext cx="2843470" cy="2429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F:\зим забавы конспект.фото\фото зима\IMG_229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4221088"/>
            <a:ext cx="3060340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32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015" cy="70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196752"/>
            <a:ext cx="75608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русских народных игр в воспитании дошкольников помогает духовному  совершенствованию  личности ребенка, расширению его историко-культурного кругозора и повышению уровня национального самосознания.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81128"/>
            <a:ext cx="626469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9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015" cy="70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3816350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052736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К.Д.Ушинский</a:t>
            </a:r>
            <a:r>
              <a:rPr lang="ru-RU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Arial" charset="0"/>
                <a:cs typeface="Arial" charset="0"/>
              </a:rPr>
              <a:t>писал: «Как нет человека без самолюбия, так нет человека без любви к отечеству</a:t>
            </a:r>
            <a:r>
              <a:rPr lang="ru-RU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,…».</a:t>
            </a:r>
            <a:r>
              <a:rPr lang="ru-RU" sz="2000" b="1" dirty="0">
                <a:solidFill>
                  <a:srgbClr val="00B050"/>
                </a:solidFill>
                <a:latin typeface="Arial" charset="0"/>
                <a:cs typeface="Arial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B050"/>
                </a:solidFill>
                <a:latin typeface="Arial" charset="0"/>
                <a:cs typeface="Arial" charset="0"/>
              </a:rPr>
              <a:t>      Наши дети должны хорошо знать не только историю Российского государства, но и традиции национальной культуры своей страны, осознавать, понимать и активно участвовать в возрождении национальной культуры своей страны. Мы можем наблюдать ,что компьютерные игры идут наравне с подвижными современными. И думаю не будет секретом, что вскоре компьютерные игры займут лидирующую позицию .Поэтому на современном этапе необходимо знакомить детей с народными играми ,возрождая эту добрую традицию, </a:t>
            </a:r>
            <a:r>
              <a:rPr lang="ru-RU" sz="2000" b="1" dirty="0" err="1">
                <a:solidFill>
                  <a:srgbClr val="00B050"/>
                </a:solidFill>
                <a:latin typeface="Arial" charset="0"/>
                <a:cs typeface="Arial" charset="0"/>
              </a:rPr>
              <a:t>Самореализовать</a:t>
            </a:r>
            <a:r>
              <a:rPr lang="ru-RU" sz="2000" b="1" dirty="0">
                <a:solidFill>
                  <a:srgbClr val="00B050"/>
                </a:solidFill>
                <a:latin typeface="Arial" charset="0"/>
                <a:cs typeface="Arial" charset="0"/>
              </a:rPr>
              <a:t> себя как личность, любящую свою Родину, свой народ и все что связано с народной культурой. Неоценимым национальным богатством являются народные игры.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4099" y="1484784"/>
            <a:ext cx="30591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4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015" cy="714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332656"/>
            <a:ext cx="5976664" cy="449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smtClean="0">
                <a:solidFill>
                  <a:srgbClr val="C00000"/>
                </a:solidFill>
                <a:latin typeface="Arial"/>
              </a:rPr>
              <a:t>Цель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2000" b="1" kern="0" dirty="0">
                <a:solidFill>
                  <a:srgbClr val="00B050"/>
                </a:solidFill>
                <a:latin typeface="Arial"/>
              </a:rPr>
              <a:t>приобщение дошкольников к истокам  народной культуры разных стран путём знакомства с  народными  играми и традициями</a:t>
            </a:r>
            <a:r>
              <a:rPr lang="ru-RU" sz="2400" b="1" kern="0" dirty="0" smtClean="0">
                <a:solidFill>
                  <a:srgbClr val="00B050"/>
                </a:solidFill>
                <a:latin typeface="Arial"/>
              </a:rPr>
              <a:t>.</a:t>
            </a:r>
          </a:p>
          <a:p>
            <a:pPr lvl="0" algn="ctr">
              <a:defRPr/>
            </a:pPr>
            <a:r>
              <a:rPr lang="ru-RU" sz="3200" b="1" kern="0" dirty="0" smtClean="0">
                <a:solidFill>
                  <a:srgbClr val="C00000"/>
                </a:solidFill>
                <a:latin typeface="Arial"/>
              </a:rPr>
              <a:t>Задачи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B050"/>
                </a:solidFill>
                <a:latin typeface="Arial"/>
              </a:rPr>
              <a:t>Воспитывать интерес и любовь к русской национальной культуре, народному творчеству, к народным играм и праздникам.</a:t>
            </a:r>
          </a:p>
          <a:p>
            <a:pPr lvl="0" algn="ctr">
              <a:defRPr/>
            </a:pPr>
            <a:endParaRPr lang="ru-RU" sz="3200" kern="0" dirty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2400" b="1" kern="0" dirty="0">
              <a:solidFill>
                <a:srgbClr val="00B050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39532"/>
            <a:ext cx="4788693" cy="325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4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015" cy="70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3991" y="1412776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kern="0" dirty="0" smtClean="0">
                <a:solidFill>
                  <a:srgbClr val="00B050"/>
                </a:solidFill>
              </a:rPr>
              <a:t>В нашем детском саду народная игра –</a:t>
            </a:r>
          </a:p>
          <a:p>
            <a:pPr>
              <a:defRPr/>
            </a:pPr>
            <a:r>
              <a:rPr lang="ru-RU" sz="2800" b="1" kern="0" dirty="0" smtClean="0">
                <a:solidFill>
                  <a:srgbClr val="00B050"/>
                </a:solidFill>
              </a:rPr>
              <a:t> естественный спутник ребёнка.</a:t>
            </a:r>
          </a:p>
          <a:p>
            <a:pPr>
              <a:defRPr/>
            </a:pPr>
            <a:r>
              <a:rPr lang="ru-RU" sz="2800" b="1" kern="0" dirty="0" smtClean="0">
                <a:solidFill>
                  <a:srgbClr val="00B050"/>
                </a:solidFill>
              </a:rPr>
              <a:t>Народная игра является неотъемлемой часть</a:t>
            </a:r>
            <a:r>
              <a:rPr lang="en-US" sz="2800" b="1" kern="0" dirty="0" smtClean="0">
                <a:solidFill>
                  <a:srgbClr val="00B050"/>
                </a:solidFill>
              </a:rPr>
              <a:t> </a:t>
            </a:r>
            <a:r>
              <a:rPr lang="ru-RU" sz="2800" b="1" kern="0" dirty="0" smtClean="0">
                <a:solidFill>
                  <a:srgbClr val="00B050"/>
                </a:solidFill>
              </a:rPr>
              <a:t>интернационального, художественного и физического воспитания дошкольников.</a:t>
            </a:r>
            <a:endParaRPr lang="ru-RU" sz="2800" b="1" kern="0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народные игры\фото игр\IMG_4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2880320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ародные игры\фото игра\IMG_20221017_115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20681"/>
            <a:ext cx="2414398" cy="2414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2882900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7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015" cy="70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2684" y="564298"/>
            <a:ext cx="2860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Игры-забавы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5332" y="1127775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3525" algn="just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 этих играх необходимо проявить  смекалку и находчивость, быстроту и хорошую координацию. </a:t>
            </a:r>
            <a:endParaRPr lang="en-US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63525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этим играм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относятся :«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Городки», «Горелки», «Двенадцать палочек», «Жмурки», «Игровая», «Кто дальше», «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Ловишка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», «Лапта»,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«Ляпка», «Пятнашки», «Платочек-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летуночек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», «Считалки», «Третий – лишний», </a:t>
            </a:r>
          </a:p>
        </p:txBody>
      </p:sp>
      <p:pic>
        <p:nvPicPr>
          <p:cNvPr id="2050" name="Picture 2" descr="D:\народные игры\фото игр\IMG_20221012_161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77" y="4221088"/>
            <a:ext cx="3769163" cy="2636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САД\Desktop\23 февраля\P22108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3324132" cy="2492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62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015" cy="70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7276" y="620688"/>
            <a:ext cx="3589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Игры - </a:t>
            </a:r>
            <a:r>
              <a:rPr lang="ru-RU" sz="3200" b="1" dirty="0" err="1">
                <a:solidFill>
                  <a:srgbClr val="C00000"/>
                </a:solidFill>
                <a:latin typeface="Comic Sans MS" pitchFamily="66" charset="0"/>
              </a:rPr>
              <a:t>ловишки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22" y="134076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algn="just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в которых воспитываются такие психофизические качества как, ловкость, быстрота, координация движений, равновесие, умение ориентироваться в пространстве.</a:t>
            </a:r>
          </a:p>
          <a:p>
            <a:pPr lvl="0" indent="179388" algn="just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 таким играм относятся: «Колдуны», «Хвост и голова», «Горячее место», «Капканы» и др.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018424"/>
            <a:ext cx="4374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algn="just"/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0190809_103609_002.jpg"/>
          <p:cNvPicPr>
            <a:picLocks noChangeAspect="1"/>
          </p:cNvPicPr>
          <p:nvPr/>
        </p:nvPicPr>
        <p:blipFill rotWithShape="1">
          <a:blip r:embed="rId3" cstate="print"/>
          <a:srcRect t="27965" b="7988"/>
          <a:stretch/>
        </p:blipFill>
        <p:spPr>
          <a:xfrm>
            <a:off x="899592" y="3768632"/>
            <a:ext cx="3456383" cy="3089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народные игры\фото игр\IMG_20221012_161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768632"/>
            <a:ext cx="3818912" cy="29488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015" cy="70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13512" r="25211" b="17560"/>
          <a:stretch>
            <a:fillRect/>
          </a:stretch>
        </p:blipFill>
        <p:spPr bwMode="auto">
          <a:xfrm>
            <a:off x="7404895" y="19109"/>
            <a:ext cx="1984414" cy="17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915816" y="493207"/>
            <a:ext cx="3127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Бытовые игры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8006" y="1065001"/>
            <a:ext cx="82024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Игры, отражающие повседневные занятия наших предков - «Быт русского народа» . </a:t>
            </a:r>
          </a:p>
          <a:p>
            <a:pPr lvl="0" indent="360363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такие игры как: «Дедушка-рожок», «Домики», «Ворота», «Встречный бой», «Заря», «Корзинки», «Каравай», «Невод», «Охотники и утки», «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Ловись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рыбка». «Птицелов», «Рыбаки», </a:t>
            </a:r>
            <a:r>
              <a:rPr lang="ru-RU" sz="28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Удочка</a:t>
            </a:r>
            <a:r>
              <a:rPr lang="ru-RU" sz="28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»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«Защита укрепления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b="1" dirty="0">
              <a:solidFill>
                <a:srgbClr val="00B050"/>
              </a:solidFill>
              <a:latin typeface="Franklin Gothic Book"/>
            </a:endParaRPr>
          </a:p>
        </p:txBody>
      </p:sp>
      <p:pic>
        <p:nvPicPr>
          <p:cNvPr id="2050" name="Picture 2" descr="D:\народные игры\фото игра\IMG_20221017_120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933056"/>
            <a:ext cx="2664295" cy="2510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народные игры\фото игр\IMG-20220228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6" y="3933056"/>
            <a:ext cx="3168353" cy="31047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 r="4231" b="22839"/>
          <a:stretch/>
        </p:blipFill>
        <p:spPr bwMode="auto">
          <a:xfrm>
            <a:off x="395536" y="3933056"/>
            <a:ext cx="3135559" cy="2518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2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941" y="-171400"/>
            <a:ext cx="9865096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00308"/>
            <a:ext cx="5933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Состязательные  игры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01716"/>
            <a:ext cx="9145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Игры, отражающие  стремление детей стать сильнее, победить всех.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 тут не вспомнить о легендарных русских богатырях, которые не уступали современным киногероям. </a:t>
            </a:r>
          </a:p>
          <a:p>
            <a:pPr marL="0" marR="0" lvl="0" indent="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этом разделе применяются игры: «Единоборство»  с различным инвентарем), «Тяни в круг», «Бой петухов», «Перетяни за </a:t>
            </a: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черту»,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«Цепи кованы», «Перетягивание каната», и т.д.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11704" b="9459"/>
          <a:stretch>
            <a:fillRect/>
          </a:stretch>
        </p:blipFill>
        <p:spPr bwMode="auto">
          <a:xfrm>
            <a:off x="6084168" y="-171400"/>
            <a:ext cx="30598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Users\САД\Desktop\23 февраля\P22108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4" t="9178" r="20817"/>
          <a:stretch/>
        </p:blipFill>
        <p:spPr bwMode="auto">
          <a:xfrm>
            <a:off x="2918452" y="4350302"/>
            <a:ext cx="3381740" cy="2732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:\фото Лиды К\сканы всего\Рисунок (8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r="10897"/>
          <a:stretch/>
        </p:blipFill>
        <p:spPr bwMode="auto">
          <a:xfrm>
            <a:off x="6084168" y="4350304"/>
            <a:ext cx="3227176" cy="2601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:\фото Лиды К\IMG_607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 t="8657" r="22916" b="14874"/>
          <a:stretch/>
        </p:blipFill>
        <p:spPr bwMode="auto">
          <a:xfrm>
            <a:off x="179512" y="4350303"/>
            <a:ext cx="2880320" cy="2732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32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66"/>
            <a:ext cx="9288015" cy="70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620688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Сезонно-обрядовые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28398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>
              <a:buFont typeface="Wingdings" pitchFamily="2" charset="2"/>
              <a:buChar char="ü"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проводятся в определенное время года </a:t>
            </a:r>
          </a:p>
          <a:p>
            <a:pPr lvl="0" indent="179388">
              <a:buFont typeface="Wingdings" pitchFamily="2" charset="2"/>
              <a:buChar char="ü"/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Соответствуют русским народным праздникам.</a:t>
            </a:r>
          </a:p>
          <a:p>
            <a:pPr lvl="0" indent="179388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 таким играм относятся: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«Катание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яиц»,«Заря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», «Петушки», «У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Салохи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», «Богатырское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двоеборье»,«Иван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Купала», </a:t>
            </a:r>
            <a:r>
              <a:rPr lang="ru-RU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Масленица»и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другие.  </a:t>
            </a:r>
          </a:p>
        </p:txBody>
      </p:sp>
      <p:pic>
        <p:nvPicPr>
          <p:cNvPr id="1026" name="Picture 2" descr="H:\народные игры\фото игр\ст г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88" y="3208942"/>
            <a:ext cx="3167458" cy="24523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народные игры\фото игр\IMG_36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96004"/>
            <a:ext cx="2878495" cy="2082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народные игры\фото игр\IMG_20221012_1623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08943"/>
            <a:ext cx="2572526" cy="2214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народные игры\фото игр\IMG-20220228-WA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928086"/>
            <a:ext cx="2806040" cy="2048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народные игры\фото игр\пироги 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59" y="4928086"/>
            <a:ext cx="2974120" cy="1982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446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Лида</cp:lastModifiedBy>
  <cp:revision>48</cp:revision>
  <dcterms:created xsi:type="dcterms:W3CDTF">2022-10-17T07:53:33Z</dcterms:created>
  <dcterms:modified xsi:type="dcterms:W3CDTF">2023-12-04T11:01:08Z</dcterms:modified>
</cp:coreProperties>
</file>