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8" r:id="rId3"/>
    <p:sldId id="259" r:id="rId4"/>
    <p:sldId id="260" r:id="rId5"/>
    <p:sldId id="262" r:id="rId6"/>
    <p:sldId id="256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57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3E24A-3ED8-4CB5-BA09-E5DEBCB3A8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6094F-646E-468D-8C1E-6FCBBBEE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6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E7CA5-C8B9-6B7E-6500-F61726FF4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190AB-3550-390C-57D4-0810401C0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25465-775A-3D30-C7A0-7BA9F755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0CFBF-1A45-EC6E-7C71-3DF2F59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3F118-084C-7A04-A08D-850441FF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6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7B98-B7F6-630C-F218-7DBA16F9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E11100-2143-21C1-2A38-4238327E2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7E4530-CCEB-9652-50ED-FEFF490F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5CE8C-417A-4761-8AE0-A51A2EC7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F1CCF-AE68-EDBB-5A7E-EF2B4104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C50674-544F-E370-C841-16DFECFBA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02F3E-F298-C2AD-E0DB-05195666A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F7707-A74B-A084-121C-2E63C012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E98093-7509-87A9-F9E8-062080E8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ED55F-4EDF-37AE-82F5-20A42E5E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1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27A60-97B2-BF90-B99A-16626CFD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69403-C90F-F6F8-ACFF-C54659180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74821-B94B-A565-DE9D-A51161B6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CDBBC-DFF0-3B0D-F043-0FF3006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B88E0-2DBE-CF72-183E-775403A5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BDE98-C3DD-2020-F84D-51AD2C6C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262956-AABB-9C07-90D4-DFEBC8B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50E98-0087-E7B7-4869-289A10B4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BDA94-7282-8437-80FC-FA29D6EA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FEBF3-F6E5-4B36-5185-70D54EA4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B9F76-F6A3-17F1-BC08-7055BEF9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E1AEFF-A96A-8562-4616-65C584076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214BE-3593-C201-E234-742D75BAE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D2DCC9-6EBD-1947-C75D-EB659929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4E574-FA0F-96C7-FE7B-73132497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C7EC7-2865-F70E-7FE0-4700FA32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348DB-C657-1F6F-263B-6109CDCD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E8CCBA-6A3A-E8AC-8A5C-138BBE963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378063-31F6-271C-C580-CF05801CF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DE48E4-1B36-C898-3C52-5D9D5CD70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A1A208-2840-07C6-1F98-70F85A251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142BE6-B5F0-CC12-AB6E-3C48038E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2511EA-9F85-A55A-668D-6D9B4C57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1C86DE-AA3B-6E1A-286C-8852B0A1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7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432FB-BFC4-7CA4-7C82-7A353B1C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8FAD59-14D9-128D-E59E-84C0A7D5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8C7EE-1D96-B6BA-EC7F-0A223C5B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C3E98-6744-2985-A177-80C23819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1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7D55CA-BF89-137E-B37B-51FD6E71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B6AD4A-BE03-3EC5-C1EA-3805834B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74B9D1-92C3-733A-ABEA-1DEC2500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18ED9-4AD9-6053-D6B8-B7C8365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8D4CBE-9C70-ADFC-862F-AFD6023A0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71ECA9-905A-9B16-9A28-B78A0DEFC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A6031F-0817-F491-A7AC-9DD9D49E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66B4A-87B4-596B-B561-0DAD4070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A8C66-8315-3832-4238-A3CEFCD1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6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AFC78-9604-3E6F-0AF6-464900AC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632FA2-2BAF-E96D-277A-A78E09673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EA94A9-74E8-5AAC-E8CD-86EB2841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313346-C356-A4B1-9938-553D19D4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8A24F-6DC2-2777-08B2-F11AFB2B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B906C-F880-51C8-DDA5-3DB3772E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3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F7473-EEAD-1E27-6178-F81EF3A5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EF77A-229D-DEC0-807C-4B8658D6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BFAC9-63DE-34A3-27DF-9D7474F63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99ED-C0F5-4819-8C7E-41A9DDC9234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FEC232-FF06-729E-E883-9CDFC9406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689A9-78DE-D307-0BDD-545480004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CF99-1F01-499C-8B80-06C2B4996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4888F-1951-CFD4-9FE1-97DBF614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5D0E4-2B10-CBD6-3711-5C658887A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5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B07070-0D5E-7652-BF82-2DFFC20B4DC0}"/>
              </a:ext>
            </a:extLst>
          </p:cNvPr>
          <p:cNvSpPr txBox="1">
            <a:spLocks/>
          </p:cNvSpPr>
          <p:nvPr/>
        </p:nvSpPr>
        <p:spPr>
          <a:xfrm>
            <a:off x="625136" y="50969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rabicPeriod"/>
            </a:pPr>
            <a:endParaRPr lang="ru-RU" sz="4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6429D5-C627-2A7B-6383-E8A362F5E985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/>
            <a:r>
              <a:rPr lang="ru-RU" sz="16000" b="1" dirty="0"/>
              <a:t>4. Вера во множество богов – это…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а) </a:t>
            </a:r>
            <a:r>
              <a:rPr lang="ru-RU" sz="16000" dirty="0"/>
              <a:t>христианство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б) </a:t>
            </a:r>
            <a:r>
              <a:rPr lang="ru-RU" sz="16000" dirty="0"/>
              <a:t>культура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в) </a:t>
            </a:r>
            <a:r>
              <a:rPr lang="ru-RU" sz="16000" dirty="0"/>
              <a:t>язычество </a:t>
            </a:r>
            <a:br>
              <a:rPr lang="ru-RU" sz="3200" dirty="0"/>
            </a:br>
            <a:endParaRPr lang="ru-RU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A39DC5-B3A1-F187-F82C-58A71EE6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9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B07070-0D5E-7652-BF82-2DFFC20B4DC0}"/>
              </a:ext>
            </a:extLst>
          </p:cNvPr>
          <p:cNvSpPr txBox="1">
            <a:spLocks/>
          </p:cNvSpPr>
          <p:nvPr/>
        </p:nvSpPr>
        <p:spPr>
          <a:xfrm>
            <a:off x="625136" y="50969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rabicPeriod"/>
            </a:pPr>
            <a:endParaRPr lang="ru-RU" sz="4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6429D5-C627-2A7B-6383-E8A362F5E985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/>
            <a:r>
              <a:rPr lang="ru-RU" sz="16000" b="1" dirty="0"/>
              <a:t>4. Вера во множество богов – это…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а) </a:t>
            </a:r>
            <a:r>
              <a:rPr lang="ru-RU" sz="16000" dirty="0"/>
              <a:t>христианство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б) </a:t>
            </a:r>
            <a:r>
              <a:rPr lang="ru-RU" sz="16000" dirty="0"/>
              <a:t>культура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в) </a:t>
            </a:r>
            <a:r>
              <a:rPr lang="ru-RU" sz="16000" dirty="0"/>
              <a:t>язычество </a:t>
            </a:r>
            <a:br>
              <a:rPr lang="ru-RU" sz="3200" dirty="0"/>
            </a:br>
            <a:endParaRPr lang="ru-RU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A39DC5-B3A1-F187-F82C-58A71EE6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3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B07070-0D5E-7652-BF82-2DFFC20B4DC0}"/>
              </a:ext>
            </a:extLst>
          </p:cNvPr>
          <p:cNvSpPr txBox="1">
            <a:spLocks/>
          </p:cNvSpPr>
          <p:nvPr/>
        </p:nvSpPr>
        <p:spPr>
          <a:xfrm>
            <a:off x="625136" y="50969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rabicPeriod"/>
            </a:pPr>
            <a:endParaRPr lang="ru-RU" sz="4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6429D5-C627-2A7B-6383-E8A362F5E985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/>
            <a:r>
              <a:rPr lang="ru-RU" sz="16000" b="1" dirty="0"/>
              <a:t>5. 28 июля 988 год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а) </a:t>
            </a:r>
            <a:r>
              <a:rPr lang="ru-RU" sz="16000" dirty="0"/>
              <a:t>Крещение Руси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б) </a:t>
            </a:r>
            <a:r>
              <a:rPr lang="ru-RU" sz="16000" dirty="0"/>
              <a:t>День славянской письменности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в) </a:t>
            </a:r>
            <a:r>
              <a:rPr lang="ru-RU" sz="16000" dirty="0"/>
              <a:t>День создания азбуки</a:t>
            </a:r>
            <a:br>
              <a:rPr lang="ru-RU" sz="3200" dirty="0"/>
            </a:br>
            <a:endParaRPr lang="ru-RU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A39DC5-B3A1-F187-F82C-58A71EE6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3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B07070-0D5E-7652-BF82-2DFFC20B4DC0}"/>
              </a:ext>
            </a:extLst>
          </p:cNvPr>
          <p:cNvSpPr txBox="1">
            <a:spLocks/>
          </p:cNvSpPr>
          <p:nvPr/>
        </p:nvSpPr>
        <p:spPr>
          <a:xfrm>
            <a:off x="625136" y="50969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rabicPeriod"/>
            </a:pPr>
            <a:endParaRPr lang="ru-RU" sz="4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6429D5-C627-2A7B-6383-E8A362F5E985}"/>
              </a:ext>
            </a:extLst>
          </p:cNvPr>
          <p:cNvSpPr txBox="1">
            <a:spLocks/>
          </p:cNvSpPr>
          <p:nvPr/>
        </p:nvSpPr>
        <p:spPr>
          <a:xfrm>
            <a:off x="0" y="276621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/>
            <a:r>
              <a:rPr lang="ru-RU" sz="4400" dirty="0"/>
              <a:t>Вопросы с несколькими правильными вариантами ответа</a:t>
            </a:r>
            <a:br>
              <a:rPr lang="ru-RU" sz="3200" dirty="0"/>
            </a:br>
            <a:endParaRPr lang="ru-RU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A39DC5-B3A1-F187-F82C-58A71EE6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8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B07070-0D5E-7652-BF82-2DFFC20B4DC0}"/>
              </a:ext>
            </a:extLst>
          </p:cNvPr>
          <p:cNvSpPr txBox="1">
            <a:spLocks/>
          </p:cNvSpPr>
          <p:nvPr/>
        </p:nvSpPr>
        <p:spPr>
          <a:xfrm>
            <a:off x="625136" y="50969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rabicPeriod"/>
            </a:pPr>
            <a:endParaRPr lang="ru-RU" sz="4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6429D5-C627-2A7B-6383-E8A362F5E985}"/>
              </a:ext>
            </a:extLst>
          </p:cNvPr>
          <p:cNvSpPr txBox="1">
            <a:spLocks/>
          </p:cNvSpPr>
          <p:nvPr/>
        </p:nvSpPr>
        <p:spPr>
          <a:xfrm>
            <a:off x="625136" y="4756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/>
            <a:r>
              <a:rPr lang="ru-RU" sz="16000" b="1" dirty="0"/>
              <a:t>6. Основные религии мира.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а) </a:t>
            </a:r>
            <a:r>
              <a:rPr lang="ru-RU" sz="16000" dirty="0"/>
              <a:t>Христианство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б) </a:t>
            </a:r>
            <a:r>
              <a:rPr lang="ru-RU" sz="16000" dirty="0"/>
              <a:t>Мусульманство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в) </a:t>
            </a:r>
            <a:r>
              <a:rPr lang="ru-RU" sz="16000" dirty="0"/>
              <a:t>Индуизм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г) </a:t>
            </a:r>
            <a:r>
              <a:rPr lang="ru-RU" sz="16000" dirty="0"/>
              <a:t>Иудаизм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д) </a:t>
            </a:r>
            <a:r>
              <a:rPr lang="ru-RU" sz="16000" dirty="0"/>
              <a:t>Буддизм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е) </a:t>
            </a:r>
            <a:r>
              <a:rPr lang="ru-RU" sz="16000" dirty="0"/>
              <a:t>Католицизм</a:t>
            </a:r>
            <a:br>
              <a:rPr lang="ru-RU" sz="3200" dirty="0"/>
            </a:br>
            <a:endParaRPr lang="ru-RU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A39DC5-B3A1-F187-F82C-58A71EE6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3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B07070-0D5E-7652-BF82-2DFFC20B4DC0}"/>
              </a:ext>
            </a:extLst>
          </p:cNvPr>
          <p:cNvSpPr txBox="1">
            <a:spLocks/>
          </p:cNvSpPr>
          <p:nvPr/>
        </p:nvSpPr>
        <p:spPr>
          <a:xfrm>
            <a:off x="625136" y="50969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rabicPeriod"/>
            </a:pPr>
            <a:endParaRPr lang="ru-RU" sz="4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6429D5-C627-2A7B-6383-E8A362F5E985}"/>
              </a:ext>
            </a:extLst>
          </p:cNvPr>
          <p:cNvSpPr txBox="1">
            <a:spLocks/>
          </p:cNvSpPr>
          <p:nvPr/>
        </p:nvSpPr>
        <p:spPr>
          <a:xfrm>
            <a:off x="838200" y="45852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/>
            <a:r>
              <a:rPr lang="ru-RU" sz="16000" b="1" dirty="0"/>
              <a:t>7. Имена создателей азбуки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а) </a:t>
            </a:r>
            <a:r>
              <a:rPr lang="ru-RU" sz="16000" dirty="0"/>
              <a:t>Яков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б) </a:t>
            </a:r>
            <a:r>
              <a:rPr lang="ru-RU" sz="16000" dirty="0"/>
              <a:t>Ной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в) </a:t>
            </a:r>
            <a:r>
              <a:rPr lang="ru-RU" sz="16000" dirty="0"/>
              <a:t>Мефодий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г) </a:t>
            </a:r>
            <a:r>
              <a:rPr lang="ru-RU" sz="16000" dirty="0"/>
              <a:t>Моисей</a:t>
            </a:r>
          </a:p>
          <a:p>
            <a:pPr marL="1143000" indent="-1143000" algn="l"/>
            <a:endParaRPr lang="ru-RU" sz="16000" dirty="0"/>
          </a:p>
          <a:p>
            <a:pPr marL="1143000" indent="-1143000" algn="l"/>
            <a:r>
              <a:rPr lang="ru-RU" sz="16000" b="1" dirty="0"/>
              <a:t>д) </a:t>
            </a:r>
            <a:r>
              <a:rPr lang="ru-RU" sz="16000" dirty="0"/>
              <a:t>Кирилл</a:t>
            </a:r>
          </a:p>
          <a:p>
            <a:pPr marL="1143000" indent="-1143000" algn="l"/>
            <a:br>
              <a:rPr lang="ru-RU" sz="3200" dirty="0"/>
            </a:br>
            <a:endParaRPr lang="ru-RU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A39DC5-B3A1-F187-F82C-58A71EE6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7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CE9AC-9BD9-75F7-5337-D4EB99CC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260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29 ноября</a:t>
            </a:r>
            <a:br>
              <a:rPr lang="ru-RU" sz="6000" b="1" dirty="0"/>
            </a:br>
            <a:r>
              <a:rPr lang="ru-RU" sz="6000" b="1" dirty="0"/>
              <a:t>Классная работа</a:t>
            </a:r>
            <a:br>
              <a:rPr lang="ru-RU" sz="6000" b="1" dirty="0"/>
            </a:br>
            <a:r>
              <a:rPr lang="ru-RU" sz="6000" b="1" dirty="0"/>
              <a:t>Тема: «Нагорная проповедь»</a:t>
            </a:r>
          </a:p>
        </p:txBody>
      </p:sp>
    </p:spTree>
    <p:extLst>
      <p:ext uri="{BB962C8B-B14F-4D97-AF65-F5344CB8AC3E}">
        <p14:creationId xmlns:p14="http://schemas.microsoft.com/office/powerpoint/2010/main" val="143240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CE9AC-9BD9-75F7-5337-D4EB99CC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62601"/>
            <a:ext cx="10720526" cy="1325563"/>
          </a:xfrm>
        </p:spPr>
        <p:txBody>
          <a:bodyPr>
            <a:noAutofit/>
          </a:bodyPr>
          <a:lstStyle/>
          <a:p>
            <a:r>
              <a:rPr lang="ru-RU" sz="6000" b="1" dirty="0"/>
              <a:t>Смирение </a:t>
            </a:r>
            <a:r>
              <a:rPr lang="ru-RU" sz="5400" b="1" dirty="0"/>
              <a:t>– </a:t>
            </a:r>
            <a:r>
              <a:rPr lang="ru-RU" sz="5400" dirty="0"/>
              <a:t>великая христианская добродетель.</a:t>
            </a:r>
            <a:br>
              <a:rPr lang="ru-RU" sz="5400" dirty="0"/>
            </a:br>
            <a:r>
              <a:rPr lang="ru-RU" sz="5400" dirty="0"/>
              <a:t>Противоположностью смирения является гордыня.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867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CE9AC-9BD9-75F7-5337-D4EB99CC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37" y="2103437"/>
            <a:ext cx="10720526" cy="1325563"/>
          </a:xfrm>
        </p:spPr>
        <p:txBody>
          <a:bodyPr>
            <a:noAutofit/>
          </a:bodyPr>
          <a:lstStyle/>
          <a:p>
            <a:r>
              <a:rPr lang="ru-RU" sz="6000" b="1" dirty="0"/>
              <a:t>Домашнее задание</a:t>
            </a:r>
            <a:br>
              <a:rPr lang="ru-RU" sz="6000" b="1" dirty="0"/>
            </a:br>
            <a:br>
              <a:rPr lang="ru-RU" sz="6000" b="1" dirty="0"/>
            </a:br>
            <a:r>
              <a:rPr lang="ru-RU" sz="6000" dirty="0"/>
              <a:t>с. 92 – 99, подготовить пересказ, ответить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58046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2">
            <a:extLst>
              <a:ext uri="{FF2B5EF4-FFF2-40B4-BE49-F238E27FC236}">
                <a16:creationId xmlns:a16="http://schemas.microsoft.com/office/drawing/2014/main" id="{A9607B8D-5A6C-4ECB-9047-3836C51C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4">
            <a:extLst>
              <a:ext uri="{FF2B5EF4-FFF2-40B4-BE49-F238E27FC236}">
                <a16:creationId xmlns:a16="http://schemas.microsoft.com/office/drawing/2014/main" id="{CA84D6C4-24A3-44DC-9607-566CF5A2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0"/>
            <a:ext cx="6096000" cy="685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2F7300B-53A6-4A16-AA84-78597664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229" y="685800"/>
            <a:ext cx="47430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8305-C930-67BD-8FD0-85A621EF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1259958"/>
            <a:ext cx="3232298" cy="2481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Тест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пройденному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материалу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61CE21-87B3-6D10-B42F-3996DC499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5" b="-2"/>
          <a:stretch/>
        </p:blipFill>
        <p:spPr bwMode="auto">
          <a:xfrm>
            <a:off x="6096000" y="1571"/>
            <a:ext cx="6096000" cy="68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71366-8319-2BF6-4D7B-C9CE312C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707"/>
            <a:ext cx="5122343" cy="2795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началом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теста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следует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успокоиться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повторить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материал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учебника</a:t>
            </a:r>
            <a:r>
              <a:rPr lang="ru-RU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(определения)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ru-RU" sz="3100" dirty="0"/>
            </a:br>
            <a:r>
              <a:rPr lang="ru-RU" sz="3100" dirty="0"/>
              <a:t>с. 4-11</a:t>
            </a:r>
            <a:br>
              <a:rPr lang="ru-RU" sz="3100" dirty="0"/>
            </a:br>
            <a:r>
              <a:rPr lang="ru-RU" sz="3100" dirty="0"/>
              <a:t>с. 12-19</a:t>
            </a:r>
            <a:br>
              <a:rPr lang="ru-RU" sz="3100" dirty="0"/>
            </a:br>
            <a:r>
              <a:rPr lang="ru-RU" sz="3100" dirty="0"/>
              <a:t>с. 20-29</a:t>
            </a:r>
            <a:br>
              <a:rPr lang="ru-RU" sz="3100" dirty="0"/>
            </a:br>
            <a:r>
              <a:rPr lang="ru-RU" sz="3100" dirty="0"/>
              <a:t>с.60-67</a:t>
            </a:r>
            <a:endParaRPr lang="en-US" sz="3100" kern="1200" dirty="0">
              <a:solidFill>
                <a:schemeClr val="tx1"/>
              </a:solidFill>
            </a:endParaRPr>
          </a:p>
        </p:txBody>
      </p:sp>
      <p:pic>
        <p:nvPicPr>
          <p:cNvPr id="2056" name="Picture 8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3B336EC-F5A3-EB5B-34C5-0D03F792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952158"/>
            <a:ext cx="5708649" cy="49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7C398D-9CA6-2DC7-B132-82CA8FD5D5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922" l="2109" r="90000">
                        <a14:foregroundMark x1="33438" y1="91094" x2="33438" y2="91094"/>
                        <a14:foregroundMark x1="33438" y1="91094" x2="33438" y2="91094"/>
                        <a14:foregroundMark x1="34531" y1="94922" x2="34531" y2="94922"/>
                        <a14:foregroundMark x1="34531" y1="94922" x2="34531" y2="94922"/>
                        <a14:foregroundMark x1="34531" y1="94922" x2="53047" y2="99922"/>
                        <a14:foregroundMark x1="13281" y1="12578" x2="2109" y2="36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41" b="19436"/>
          <a:stretch/>
        </p:blipFill>
        <p:spPr bwMode="auto">
          <a:xfrm>
            <a:off x="0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33484-8DDF-5D08-E04E-4CC168B0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5" y="4248149"/>
            <a:ext cx="5102351" cy="148272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 err="1"/>
              <a:t>Даю</a:t>
            </a:r>
            <a:r>
              <a:rPr lang="en-US" sz="5200" dirty="0"/>
              <a:t> </a:t>
            </a:r>
            <a:r>
              <a:rPr lang="en-US" sz="5200" dirty="0" err="1"/>
              <a:t>вам</a:t>
            </a:r>
            <a:r>
              <a:rPr lang="en-US" sz="5200" dirty="0"/>
              <a:t> 5 </a:t>
            </a:r>
            <a:r>
              <a:rPr lang="en-US" sz="5200" dirty="0" err="1"/>
              <a:t>минут</a:t>
            </a:r>
            <a:r>
              <a:rPr lang="en-US" sz="5200" dirty="0"/>
              <a:t>.</a:t>
            </a:r>
            <a:br>
              <a:rPr lang="en-US" sz="5200" dirty="0"/>
            </a:br>
            <a:r>
              <a:rPr lang="en-US" sz="5200" dirty="0" err="1"/>
              <a:t>Время</a:t>
            </a:r>
            <a:r>
              <a:rPr lang="en-US" sz="5200" dirty="0"/>
              <a:t> </a:t>
            </a:r>
            <a:r>
              <a:rPr lang="en-US" sz="5200" dirty="0" err="1"/>
              <a:t>пошло</a:t>
            </a:r>
            <a:r>
              <a:rPr lang="en-US" sz="5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54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85E4A-6B60-FBC6-60C1-20B2674D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26" y="1254763"/>
            <a:ext cx="3444948" cy="2481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rgbClr val="595959"/>
                </a:solidFill>
              </a:rPr>
              <a:t>Готовы</a:t>
            </a:r>
            <a:r>
              <a:rPr lang="en-US" sz="5400" b="1" dirty="0">
                <a:solidFill>
                  <a:srgbClr val="595959"/>
                </a:solidFill>
              </a:rPr>
              <a:t>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BEE107D-4C68-096D-3EA4-A672FC48B1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"/>
          <a:stretch/>
        </p:blipFill>
        <p:spPr bwMode="auto">
          <a:xfrm>
            <a:off x="6107503" y="685799"/>
            <a:ext cx="5410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1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B07070-0D5E-7652-BF82-2DFFC20B4DC0}"/>
              </a:ext>
            </a:extLst>
          </p:cNvPr>
          <p:cNvSpPr txBox="1">
            <a:spLocks/>
          </p:cNvSpPr>
          <p:nvPr/>
        </p:nvSpPr>
        <p:spPr>
          <a:xfrm>
            <a:off x="625136" y="50969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rabicPeriod"/>
            </a:pPr>
            <a:endParaRPr lang="ru-RU" sz="4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6429D5-C627-2A7B-6383-E8A362F5E985}"/>
              </a:ext>
            </a:extLst>
          </p:cNvPr>
          <p:cNvSpPr txBox="1">
            <a:spLocks/>
          </p:cNvSpPr>
          <p:nvPr/>
        </p:nvSpPr>
        <p:spPr>
          <a:xfrm>
            <a:off x="0" y="276621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/>
            <a:r>
              <a:rPr lang="ru-RU" sz="6400" dirty="0"/>
              <a:t>Вопросы с одним правильным вариантом ответа</a:t>
            </a:r>
            <a:br>
              <a:rPr lang="ru-RU" sz="4400" dirty="0"/>
            </a:b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A39DC5-B3A1-F187-F82C-58A71EE6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8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57686-E4D5-FE29-4942-D1228B35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2766218"/>
            <a:ext cx="10515600" cy="1325563"/>
          </a:xfrm>
        </p:spPr>
        <p:txBody>
          <a:bodyPr>
            <a:normAutofit fontScale="90000"/>
          </a:bodyPr>
          <a:lstStyle/>
          <a:p>
            <a:pPr marL="1143000" indent="-1143000"/>
            <a:r>
              <a:rPr lang="ru-RU" b="1" dirty="0"/>
              <a:t>          1. Гимн – это…</a:t>
            </a:r>
            <a:br>
              <a:rPr lang="ru-RU" b="1" dirty="0"/>
            </a:br>
            <a:br>
              <a:rPr lang="ru-RU" b="1" dirty="0"/>
            </a:br>
            <a:r>
              <a:rPr lang="ru-RU" sz="4400" b="1" dirty="0"/>
              <a:t>а) </a:t>
            </a:r>
            <a:r>
              <a:rPr lang="ru-RU" sz="4400" dirty="0"/>
              <a:t>то, что звучит перед занятиями по понедельникам</a:t>
            </a:r>
            <a:br>
              <a:rPr lang="ru-RU" sz="4400" dirty="0"/>
            </a:br>
            <a:br>
              <a:rPr lang="ru-RU" sz="4400" dirty="0"/>
            </a:br>
            <a:r>
              <a:rPr lang="ru-RU" sz="4400" b="1" dirty="0"/>
              <a:t>б) </a:t>
            </a:r>
            <a:r>
              <a:rPr lang="ru-RU" sz="4400" dirty="0"/>
              <a:t>торжественная песня, прославляющая кого-то или что-то</a:t>
            </a:r>
            <a:br>
              <a:rPr lang="ru-RU" sz="4400" dirty="0"/>
            </a:br>
            <a:br>
              <a:rPr lang="ru-RU" sz="4400" dirty="0"/>
            </a:br>
            <a:r>
              <a:rPr lang="ru-RU" sz="4400" b="1" dirty="0"/>
              <a:t>в)</a:t>
            </a:r>
            <a:r>
              <a:rPr lang="ru-RU" sz="4400" dirty="0"/>
              <a:t>торжественная песня, в которой говорится, что всё будет хорошо</a:t>
            </a:r>
            <a:br>
              <a:rPr lang="ru-RU" sz="4400" dirty="0"/>
            </a:b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84BD8D9-1EC0-8BFA-64C4-EB3FD234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2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57686-E4D5-FE29-4942-D1228B35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2766218"/>
            <a:ext cx="10515600" cy="1325563"/>
          </a:xfrm>
        </p:spPr>
        <p:txBody>
          <a:bodyPr>
            <a:normAutofit fontScale="90000"/>
          </a:bodyPr>
          <a:lstStyle/>
          <a:p>
            <a:pPr marL="1143000" indent="-1143000"/>
            <a:r>
              <a:rPr lang="ru-RU" b="1" dirty="0"/>
              <a:t>          2. День России празднуется…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а) </a:t>
            </a:r>
            <a:r>
              <a:rPr lang="ru-RU" dirty="0"/>
              <a:t>12 июня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б) </a:t>
            </a:r>
            <a:r>
              <a:rPr lang="ru-RU" dirty="0"/>
              <a:t>12 июля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в) </a:t>
            </a:r>
            <a:r>
              <a:rPr lang="ru-RU" dirty="0"/>
              <a:t>12 августа</a:t>
            </a:r>
            <a:br>
              <a:rPr lang="ru-RU" sz="4400" dirty="0"/>
            </a:b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84BD8D9-1EC0-8BFA-64C4-EB3FD234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4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57686-E4D5-FE29-4942-D1228B35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2766218"/>
            <a:ext cx="10515600" cy="1325563"/>
          </a:xfrm>
        </p:spPr>
        <p:txBody>
          <a:bodyPr>
            <a:normAutofit fontScale="90000"/>
          </a:bodyPr>
          <a:lstStyle/>
          <a:p>
            <a:pPr marL="1143000" indent="-1143000"/>
            <a:r>
              <a:rPr lang="ru-RU" b="1" dirty="0"/>
              <a:t>          3. Традиция – это…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а) </a:t>
            </a:r>
            <a:r>
              <a:rPr lang="ru-RU" dirty="0"/>
              <a:t>то, что создано обществом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б) </a:t>
            </a:r>
            <a:r>
              <a:rPr lang="ru-RU" dirty="0"/>
              <a:t>передача культуры от народа к народу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в) </a:t>
            </a:r>
            <a:r>
              <a:rPr lang="ru-RU" dirty="0"/>
              <a:t>передача культуры от поколения к поколению </a:t>
            </a:r>
            <a:br>
              <a:rPr lang="ru-RU" sz="4400" dirty="0"/>
            </a:b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84BD8D9-1EC0-8BFA-64C4-EB3FD234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5419725"/>
            <a:ext cx="194603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05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314</Words>
  <Application>Microsoft Office PowerPoint</Application>
  <PresentationFormat>Широкоэкранный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Тест по пройденному материалу</vt:lpstr>
      <vt:lpstr>Перед началом теста следует успокоиться и повторить материал из учебника (определения).  с. 4-11 с. 12-19 с. 20-29 с.60-67</vt:lpstr>
      <vt:lpstr>Даю вам 5 минут. Время пошло.</vt:lpstr>
      <vt:lpstr>Готовы?</vt:lpstr>
      <vt:lpstr>Презентация PowerPoint</vt:lpstr>
      <vt:lpstr>          1. Гимн – это…  а) то, что звучит перед занятиями по понедельникам  б) торжественная песня, прославляющая кого-то или что-то  в)торжественная песня, в которой говорится, что всё будет хорошо </vt:lpstr>
      <vt:lpstr>          2. День России празднуется…  а) 12 июня  б) 12 июля  в) 12 августа </vt:lpstr>
      <vt:lpstr>          3. Традиция – это…  а) то, что создано обществом  б) передача культуры от народа к народу  в) передача культуры от поколения к поколению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29 ноября Классная работа Тема: «Нагорная проповедь»</vt:lpstr>
      <vt:lpstr>Смирение – великая христианская добродетель. Противоположностью смирения является гордыня.</vt:lpstr>
      <vt:lpstr>Домашнее задание  с. 92 – 99, подготовить пересказ, ответить на 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Троценко</dc:creator>
  <cp:lastModifiedBy>Дарья Троценко</cp:lastModifiedBy>
  <cp:revision>2</cp:revision>
  <dcterms:created xsi:type="dcterms:W3CDTF">2023-11-27T15:47:08Z</dcterms:created>
  <dcterms:modified xsi:type="dcterms:W3CDTF">2023-11-28T17:26:53Z</dcterms:modified>
</cp:coreProperties>
</file>