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qwerty\Desktop\&#1040;&#1074;&#1090;&#1086;&#1084;&#1072;&#1090;&#1080;&#1079;&#1072;&#1094;&#1080;&#1103;%20&#1079;&#1074;&#1091;&#1082;&#1072;%20&#1056;\&#1044;&#1077;&#1090;&#1089;&#1082;&#1080;&#1077;%20-%20&#1040;%20&#1103;%20&#1105;&#1078;&#1080;&#1082;&#1086;&#1074;%20&#1083;&#1102;&#1073;&#1083;&#1102;%20(minus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12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2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qwerty\Desktop\&#1040;&#1074;&#1090;&#1086;&#1084;&#1072;&#1090;&#1080;&#1079;&#1072;&#1094;&#1080;&#1103;%20&#1079;&#1074;&#1091;&#1082;&#1072;%20&#1056;\&#1044;&#1077;&#1090;&#1089;&#1082;&#1080;&#1077;%20-%20&#1040;%20&#1103;%20&#1105;&#1078;&#1080;&#1082;&#1086;&#1074;%20&#1083;&#1102;&#1073;&#1083;&#1102;%20(minus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Ия звука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6215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Автоматизация звука Р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 словах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Научи  тигренка рычать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s://i.pinimg.com/736x/bb/4c/b7/bb4cb7633e4aead8a5f4964f3ce665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929066"/>
            <a:ext cx="19651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Детские - А я ёжиков люблю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15338" y="5500702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24928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Автор: Черепанова Г.А.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Учитель-логопед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МБДОУ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/с № 30 г.Сарапул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 l="5128" t="10256" r="2564" b="10256"/>
          <a:stretch>
            <a:fillRect/>
          </a:stretch>
        </p:blipFill>
        <p:spPr bwMode="auto">
          <a:xfrm>
            <a:off x="428596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thumbs.dreamstime.com/b/%D0%B2%D0%B5%D0%BA%D1%82%D0%BE%D1%80-%D1%80%D0%B0%D0%BA%D0%B5%D1%82%D1%8B-4082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14422"/>
            <a:ext cx="1214445" cy="133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Назови предмет справа от ручки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4" name="Picture 6" descr="https://files.1urok.ru/images/540066ac6a3afb251854348ee7d33e09835dbd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14422"/>
            <a:ext cx="2059414" cy="133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i.pinimg.com/originals/87/84/15/878415254c567bde84994c1e73dc52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000108"/>
            <a:ext cx="1393026" cy="1643074"/>
          </a:xfrm>
          <a:prstGeom prst="rect">
            <a:avLst/>
          </a:prstGeom>
          <a:noFill/>
        </p:spPr>
      </p:pic>
      <p:pic>
        <p:nvPicPr>
          <p:cNvPr id="17424" name="Picture 16" descr="Red Rose Transparent PNG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142984"/>
            <a:ext cx="1431618" cy="1714512"/>
          </a:xfrm>
          <a:prstGeom prst="rect">
            <a:avLst/>
          </a:prstGeom>
          <a:noFill/>
        </p:spPr>
      </p:pic>
      <p:pic>
        <p:nvPicPr>
          <p:cNvPr id="17428" name="Picture 20" descr="https://sun9-70.userapi.com/c857020/v857020243/78ff4/-PUqq9Yzz0M.jpg"/>
          <p:cNvPicPr>
            <a:picLocks noChangeAspect="1" noChangeArrowheads="1"/>
          </p:cNvPicPr>
          <p:nvPr/>
        </p:nvPicPr>
        <p:blipFill>
          <a:blip r:embed="rId9" cstate="print"/>
          <a:srcRect l="7692" t="15793" r="7692" b="15117"/>
          <a:stretch>
            <a:fillRect/>
          </a:stretch>
        </p:blipFill>
        <p:spPr bwMode="auto">
          <a:xfrm>
            <a:off x="1500166" y="2714620"/>
            <a:ext cx="134712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0" name="Picture 22" descr="https://softcamp.ru/wp-content/uploads/2019/03/hello_html_30eb5d65-500x445.jpg"/>
          <p:cNvPicPr>
            <a:picLocks noChangeAspect="1" noChangeArrowheads="1"/>
          </p:cNvPicPr>
          <p:nvPr/>
        </p:nvPicPr>
        <p:blipFill>
          <a:blip r:embed="rId10" cstate="print"/>
          <a:srcRect l="19091" r="20226"/>
          <a:stretch>
            <a:fillRect/>
          </a:stretch>
        </p:blipFill>
        <p:spPr bwMode="auto">
          <a:xfrm>
            <a:off x="3571868" y="2714620"/>
            <a:ext cx="9741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2" name="Picture 24" descr="https://avatars.mds.yandex.net/get-zen_doc/1565406/pub_5db80b1a0ce57b00ad81554e_5db80c32b477bf00b0115d4e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2786058"/>
            <a:ext cx="1909256" cy="1428760"/>
          </a:xfrm>
          <a:prstGeom prst="rect">
            <a:avLst/>
          </a:prstGeom>
          <a:noFill/>
        </p:spPr>
      </p:pic>
      <p:pic>
        <p:nvPicPr>
          <p:cNvPr id="17434" name="Picture 26" descr="https://info.rg25.ru/sites/info.rg25.ru/files/0_1716.jpg"/>
          <p:cNvPicPr>
            <a:picLocks noChangeAspect="1" noChangeArrowheads="1"/>
          </p:cNvPicPr>
          <p:nvPr/>
        </p:nvPicPr>
        <p:blipFill>
          <a:blip r:embed="rId12" cstate="print"/>
          <a:srcRect l="7428" r="3441" b="10714"/>
          <a:stretch>
            <a:fillRect/>
          </a:stretch>
        </p:blipFill>
        <p:spPr bwMode="auto">
          <a:xfrm>
            <a:off x="7143768" y="2786058"/>
            <a:ext cx="144019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2285984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 l="5128" t="10256" r="2564" b="10256"/>
          <a:stretch>
            <a:fillRect/>
          </a:stretch>
        </p:blipFill>
        <p:spPr bwMode="auto">
          <a:xfrm>
            <a:off x="428596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thumbs.dreamstime.com/b/%D0%B2%D0%B5%D0%BA%D1%82%D0%BE%D1%80-%D1%80%D0%B0%D0%BA%D0%B5%D1%82%D1%8B-4082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14422"/>
            <a:ext cx="1214445" cy="133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Назови предмет над рубашкой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4" name="Picture 6" descr="https://files.1urok.ru/images/540066ac6a3afb251854348ee7d33e09835dbd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14422"/>
            <a:ext cx="2059414" cy="133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i.pinimg.com/originals/87/84/15/878415254c567bde84994c1e73dc52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000108"/>
            <a:ext cx="1393026" cy="1643074"/>
          </a:xfrm>
          <a:prstGeom prst="rect">
            <a:avLst/>
          </a:prstGeom>
          <a:noFill/>
        </p:spPr>
      </p:pic>
      <p:pic>
        <p:nvPicPr>
          <p:cNvPr id="17424" name="Picture 16" descr="Red Rose Transparent PNG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142984"/>
            <a:ext cx="1431618" cy="1714512"/>
          </a:xfrm>
          <a:prstGeom prst="rect">
            <a:avLst/>
          </a:prstGeom>
          <a:noFill/>
        </p:spPr>
      </p:pic>
      <p:pic>
        <p:nvPicPr>
          <p:cNvPr id="17428" name="Picture 20" descr="https://sun9-70.userapi.com/c857020/v857020243/78ff4/-PUqq9Yzz0M.jpg"/>
          <p:cNvPicPr>
            <a:picLocks noChangeAspect="1" noChangeArrowheads="1"/>
          </p:cNvPicPr>
          <p:nvPr/>
        </p:nvPicPr>
        <p:blipFill>
          <a:blip r:embed="rId9" cstate="print"/>
          <a:srcRect l="7692" t="15793" r="7692" b="15117"/>
          <a:stretch>
            <a:fillRect/>
          </a:stretch>
        </p:blipFill>
        <p:spPr bwMode="auto">
          <a:xfrm>
            <a:off x="1500166" y="2714620"/>
            <a:ext cx="134712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0" name="Picture 22" descr="https://softcamp.ru/wp-content/uploads/2019/03/hello_html_30eb5d65-500x445.jpg"/>
          <p:cNvPicPr>
            <a:picLocks noChangeAspect="1" noChangeArrowheads="1"/>
          </p:cNvPicPr>
          <p:nvPr/>
        </p:nvPicPr>
        <p:blipFill>
          <a:blip r:embed="rId10" cstate="print"/>
          <a:srcRect l="19091" r="20226"/>
          <a:stretch>
            <a:fillRect/>
          </a:stretch>
        </p:blipFill>
        <p:spPr bwMode="auto">
          <a:xfrm>
            <a:off x="3500430" y="2643182"/>
            <a:ext cx="9741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2" name="Picture 24" descr="https://avatars.mds.yandex.net/get-zen_doc/1565406/pub_5db80b1a0ce57b00ad81554e_5db80c32b477bf00b0115d4e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2786058"/>
            <a:ext cx="1909256" cy="1428760"/>
          </a:xfrm>
          <a:prstGeom prst="rect">
            <a:avLst/>
          </a:prstGeom>
          <a:noFill/>
        </p:spPr>
      </p:pic>
      <p:pic>
        <p:nvPicPr>
          <p:cNvPr id="17434" name="Picture 26" descr="https://info.rg25.ru/sites/info.rg25.ru/files/0_1716.jpg"/>
          <p:cNvPicPr>
            <a:picLocks noChangeAspect="1" noChangeArrowheads="1"/>
          </p:cNvPicPr>
          <p:nvPr/>
        </p:nvPicPr>
        <p:blipFill>
          <a:blip r:embed="rId12" cstate="print"/>
          <a:srcRect l="7428" r="3441" b="10714"/>
          <a:stretch>
            <a:fillRect/>
          </a:stretch>
        </p:blipFill>
        <p:spPr bwMode="auto">
          <a:xfrm>
            <a:off x="7143768" y="2786058"/>
            <a:ext cx="144019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2500298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 l="5128" t="10256" r="2564" b="10256"/>
          <a:stretch>
            <a:fillRect/>
          </a:stretch>
        </p:blipFill>
        <p:spPr bwMode="auto">
          <a:xfrm>
            <a:off x="428596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thumbs.dreamstime.com/b/%D0%B2%D0%B5%D0%BA%D1%82%D0%BE%D1%80-%D1%80%D0%B0%D0%BA%D0%B5%D1%82%D1%8B-4082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14422"/>
            <a:ext cx="1214445" cy="133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Назови предмет под розой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4" name="Picture 6" descr="https://files.1urok.ru/images/540066ac6a3afb251854348ee7d33e09835dbd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14422"/>
            <a:ext cx="2059414" cy="133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i.pinimg.com/originals/87/84/15/878415254c567bde84994c1e73dc52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000108"/>
            <a:ext cx="1393026" cy="1643074"/>
          </a:xfrm>
          <a:prstGeom prst="rect">
            <a:avLst/>
          </a:prstGeom>
          <a:noFill/>
        </p:spPr>
      </p:pic>
      <p:pic>
        <p:nvPicPr>
          <p:cNvPr id="17424" name="Picture 16" descr="Red Rose Transparent PNG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142984"/>
            <a:ext cx="1431618" cy="1714512"/>
          </a:xfrm>
          <a:prstGeom prst="rect">
            <a:avLst/>
          </a:prstGeom>
          <a:noFill/>
        </p:spPr>
      </p:pic>
      <p:pic>
        <p:nvPicPr>
          <p:cNvPr id="17428" name="Picture 20" descr="https://sun9-70.userapi.com/c857020/v857020243/78ff4/-PUqq9Yzz0M.jpg"/>
          <p:cNvPicPr>
            <a:picLocks noChangeAspect="1" noChangeArrowheads="1"/>
          </p:cNvPicPr>
          <p:nvPr/>
        </p:nvPicPr>
        <p:blipFill>
          <a:blip r:embed="rId9" cstate="print"/>
          <a:srcRect l="7692" t="15793" r="7692" b="15117"/>
          <a:stretch>
            <a:fillRect/>
          </a:stretch>
        </p:blipFill>
        <p:spPr bwMode="auto">
          <a:xfrm>
            <a:off x="1500166" y="2714620"/>
            <a:ext cx="134712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0" name="Picture 22" descr="https://softcamp.ru/wp-content/uploads/2019/03/hello_html_30eb5d65-500x445.jpg"/>
          <p:cNvPicPr>
            <a:picLocks noChangeAspect="1" noChangeArrowheads="1"/>
          </p:cNvPicPr>
          <p:nvPr/>
        </p:nvPicPr>
        <p:blipFill>
          <a:blip r:embed="rId10" cstate="print"/>
          <a:srcRect l="19091" r="20226"/>
          <a:stretch>
            <a:fillRect/>
          </a:stretch>
        </p:blipFill>
        <p:spPr bwMode="auto">
          <a:xfrm>
            <a:off x="3500430" y="2643182"/>
            <a:ext cx="9741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2" name="Picture 24" descr="https://avatars.mds.yandex.net/get-zen_doc/1565406/pub_5db80b1a0ce57b00ad81554e_5db80c32b477bf00b0115d4e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2786058"/>
            <a:ext cx="1909256" cy="1428760"/>
          </a:xfrm>
          <a:prstGeom prst="rect">
            <a:avLst/>
          </a:prstGeom>
          <a:noFill/>
        </p:spPr>
      </p:pic>
      <p:pic>
        <p:nvPicPr>
          <p:cNvPr id="17434" name="Picture 26" descr="https://info.rg25.ru/sites/info.rg25.ru/files/0_1716.jpg"/>
          <p:cNvPicPr>
            <a:picLocks noChangeAspect="1" noChangeArrowheads="1"/>
          </p:cNvPicPr>
          <p:nvPr/>
        </p:nvPicPr>
        <p:blipFill>
          <a:blip r:embed="rId12" cstate="print"/>
          <a:srcRect l="7428" r="3441" b="10714"/>
          <a:stretch>
            <a:fillRect/>
          </a:stretch>
        </p:blipFill>
        <p:spPr bwMode="auto">
          <a:xfrm>
            <a:off x="7143768" y="2786058"/>
            <a:ext cx="144019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2285984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 l="5128" t="10256" r="2564" b="10256"/>
          <a:stretch>
            <a:fillRect/>
          </a:stretch>
        </p:blipFill>
        <p:spPr bwMode="auto">
          <a:xfrm>
            <a:off x="857224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Назови предметы только со звуком Р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ttps://www.wikihow.com/images/8/85/Draw-an-Acoustic-Guitar-Step-15.jpg"/>
          <p:cNvPicPr>
            <a:picLocks noChangeAspect="1" noChangeArrowheads="1"/>
          </p:cNvPicPr>
          <p:nvPr/>
        </p:nvPicPr>
        <p:blipFill>
          <a:blip r:embed="rId5" cstate="print"/>
          <a:srcRect l="6522" t="4348" r="5435" b="4348"/>
          <a:stretch>
            <a:fillRect/>
          </a:stretch>
        </p:blipFill>
        <p:spPr bwMode="auto">
          <a:xfrm>
            <a:off x="1142976" y="1285860"/>
            <a:ext cx="1428760" cy="111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0" name="AutoShape 8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https://i.pinimg.com/736x/f4/f5/77/f4f5779238a8626814e42b02d568b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142984"/>
            <a:ext cx="1285884" cy="131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8" name="Picture 16" descr="https://wkfteam.ru/version2/wp-content/uploads/2018/10/chrome_2018-10-19_22-58-10-e15399865279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857232"/>
            <a:ext cx="1785950" cy="116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0" name="Picture 18" descr="http://risuemtut.ru/wp-content/uploads/2013/12/risuem-okno-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714620"/>
            <a:ext cx="1643074" cy="129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2" name="Picture 20" descr="https://banner2.cleanpng.com/20180213/euq/kisspng-hatchet-download-vector-material-wooden-handle-ax-5a829f7c655ee5.7019911115185099484152.jpg"/>
          <p:cNvPicPr>
            <a:picLocks noChangeAspect="1" noChangeArrowheads="1"/>
          </p:cNvPicPr>
          <p:nvPr/>
        </p:nvPicPr>
        <p:blipFill>
          <a:blip r:embed="rId9" cstate="print"/>
          <a:srcRect b="7406"/>
          <a:stretch>
            <a:fillRect/>
          </a:stretch>
        </p:blipFill>
        <p:spPr bwMode="auto">
          <a:xfrm>
            <a:off x="7072330" y="1071546"/>
            <a:ext cx="1357322" cy="125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4" name="Picture 22" descr="https://ds05.infourok.ru/uploads/ex/0ef7/000b5996-e3a865fe/img2.jpg"/>
          <p:cNvPicPr>
            <a:picLocks noChangeAspect="1" noChangeArrowheads="1"/>
          </p:cNvPicPr>
          <p:nvPr/>
        </p:nvPicPr>
        <p:blipFill>
          <a:blip r:embed="rId10" cstate="print"/>
          <a:srcRect l="19853" r="20588"/>
          <a:stretch>
            <a:fillRect/>
          </a:stretch>
        </p:blipFill>
        <p:spPr bwMode="auto">
          <a:xfrm>
            <a:off x="3214678" y="2714620"/>
            <a:ext cx="1214446" cy="152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6" name="Picture 24" descr="https://flyclipart.com/thumb2/blank-pyramid-charts-829595.png"/>
          <p:cNvPicPr>
            <a:picLocks noChangeAspect="1" noChangeArrowheads="1"/>
          </p:cNvPicPr>
          <p:nvPr/>
        </p:nvPicPr>
        <p:blipFill>
          <a:blip r:embed="rId11" cstate="print"/>
          <a:srcRect l="12965" t="3030" r="13564" b="3030"/>
          <a:stretch>
            <a:fillRect/>
          </a:stretch>
        </p:blipFill>
        <p:spPr bwMode="auto">
          <a:xfrm>
            <a:off x="5000628" y="3071810"/>
            <a:ext cx="148867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60" name="Picture 28" descr="https://nukadeti.ru/content/images/essence/color/484/66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928934"/>
            <a:ext cx="136443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4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4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 l="5128" t="10256" r="2564" b="10256"/>
          <a:stretch>
            <a:fillRect/>
          </a:stretch>
        </p:blipFill>
        <p:spPr bwMode="auto">
          <a:xfrm>
            <a:off x="857224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21429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Назови  ласково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40" name="AutoShape 8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s://cdn.glitch.com/4f7f770c-ad21-4284-a996-93ddab06166e%2Fpie.png?15588175661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14356"/>
            <a:ext cx="1928826" cy="1377115"/>
          </a:xfrm>
          <a:prstGeom prst="rect">
            <a:avLst/>
          </a:prstGeom>
          <a:noFill/>
        </p:spPr>
      </p:pic>
      <p:sp>
        <p:nvSpPr>
          <p:cNvPr id="23558" name="AutoShape 6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s://cdn130.picsart.com/2728139210462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3116"/>
            <a:ext cx="2032566" cy="1714512"/>
          </a:xfrm>
          <a:prstGeom prst="rect">
            <a:avLst/>
          </a:prstGeom>
          <a:noFill/>
        </p:spPr>
      </p:pic>
      <p:pic>
        <p:nvPicPr>
          <p:cNvPr id="21" name="Picture 10" descr="https://cdn130.picsart.com/2728139210462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500306"/>
            <a:ext cx="1016283" cy="857256"/>
          </a:xfrm>
          <a:prstGeom prst="rect">
            <a:avLst/>
          </a:prstGeom>
          <a:noFill/>
        </p:spPr>
      </p:pic>
      <p:pic>
        <p:nvPicPr>
          <p:cNvPr id="23564" name="Picture 12" descr="https://i.pinimg.com/originals/13/e8/82/13e8829673a31039fbb6b1cfa374fd70.png"/>
          <p:cNvPicPr>
            <a:picLocks noChangeAspect="1" noChangeArrowheads="1"/>
          </p:cNvPicPr>
          <p:nvPr/>
        </p:nvPicPr>
        <p:blipFill>
          <a:blip r:embed="rId8" cstate="print"/>
          <a:srcRect l="12000" t="19345" r="5333"/>
          <a:stretch>
            <a:fillRect/>
          </a:stretch>
        </p:blipFill>
        <p:spPr bwMode="auto">
          <a:xfrm>
            <a:off x="5000628" y="785794"/>
            <a:ext cx="2000264" cy="1748619"/>
          </a:xfrm>
          <a:prstGeom prst="rect">
            <a:avLst/>
          </a:prstGeom>
          <a:noFill/>
        </p:spPr>
      </p:pic>
      <p:pic>
        <p:nvPicPr>
          <p:cNvPr id="23" name="Picture 2" descr="https://cdn.glitch.com/4f7f770c-ad21-4284-a996-93ddab06166e%2Fpie.png?155881756619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1000108"/>
            <a:ext cx="1071570" cy="765064"/>
          </a:xfrm>
          <a:prstGeom prst="rect">
            <a:avLst/>
          </a:prstGeom>
          <a:noFill/>
        </p:spPr>
      </p:pic>
      <p:pic>
        <p:nvPicPr>
          <p:cNvPr id="24" name="Picture 12" descr="https://i.pinimg.com/originals/13/e8/82/13e8829673a31039fbb6b1cfa374fd70.png"/>
          <p:cNvPicPr>
            <a:picLocks noChangeAspect="1" noChangeArrowheads="1"/>
          </p:cNvPicPr>
          <p:nvPr/>
        </p:nvPicPr>
        <p:blipFill>
          <a:blip r:embed="rId10" cstate="print"/>
          <a:srcRect l="12000" t="19345" r="5333"/>
          <a:stretch>
            <a:fillRect/>
          </a:stretch>
        </p:blipFill>
        <p:spPr bwMode="auto">
          <a:xfrm>
            <a:off x="7143768" y="1071546"/>
            <a:ext cx="1225780" cy="1071570"/>
          </a:xfrm>
          <a:prstGeom prst="rect">
            <a:avLst/>
          </a:prstGeom>
          <a:noFill/>
        </p:spPr>
      </p:pic>
      <p:sp>
        <p:nvSpPr>
          <p:cNvPr id="23566" name="AutoShape 14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0" name="Picture 18" descr="http://pngimg.com/uploads/box/box_PNG115.png"/>
          <p:cNvPicPr>
            <a:picLocks noChangeAspect="1" noChangeArrowheads="1"/>
          </p:cNvPicPr>
          <p:nvPr/>
        </p:nvPicPr>
        <p:blipFill>
          <a:blip r:embed="rId11" cstate="print"/>
          <a:srcRect r="6632" b="5882"/>
          <a:stretch>
            <a:fillRect/>
          </a:stretch>
        </p:blipFill>
        <p:spPr bwMode="auto">
          <a:xfrm>
            <a:off x="4286248" y="2857496"/>
            <a:ext cx="2437822" cy="1857388"/>
          </a:xfrm>
          <a:prstGeom prst="rect">
            <a:avLst/>
          </a:prstGeom>
          <a:noFill/>
        </p:spPr>
      </p:pic>
      <p:pic>
        <p:nvPicPr>
          <p:cNvPr id="28" name="Picture 18" descr="http://pngimg.com/uploads/box/box_PNG115.png"/>
          <p:cNvPicPr>
            <a:picLocks noChangeAspect="1" noChangeArrowheads="1"/>
          </p:cNvPicPr>
          <p:nvPr/>
        </p:nvPicPr>
        <p:blipFill>
          <a:blip r:embed="rId12" cstate="print"/>
          <a:srcRect r="6632" b="5882"/>
          <a:stretch>
            <a:fillRect/>
          </a:stretch>
        </p:blipFill>
        <p:spPr bwMode="auto">
          <a:xfrm>
            <a:off x="7072330" y="3571876"/>
            <a:ext cx="1312673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 l="5128" t="10256" r="2564" b="10256"/>
          <a:stretch>
            <a:fillRect/>
          </a:stretch>
        </p:blipFill>
        <p:spPr bwMode="auto">
          <a:xfrm>
            <a:off x="857224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Подружи предмет с цифрами</a:t>
            </a:r>
          </a:p>
          <a:p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40" name="AutoShape 8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://tamada66.ru/userfiles/articles/art1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tamada66.ru/userfiles/articles/art196.jpg"/>
          <p:cNvPicPr>
            <a:picLocks noChangeAspect="1" noChangeArrowheads="1"/>
          </p:cNvPicPr>
          <p:nvPr/>
        </p:nvPicPr>
        <p:blipFill>
          <a:blip r:embed="rId4" cstate="print"/>
          <a:srcRect l="18182" r="18182"/>
          <a:stretch>
            <a:fillRect/>
          </a:stretch>
        </p:blipFill>
        <p:spPr bwMode="auto">
          <a:xfrm>
            <a:off x="785786" y="2643182"/>
            <a:ext cx="1091054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i.pinimg.com/736x/af/0c/57/af0c5777540abefacc3ce84667afd351--number-two-clipart-images.jpg"/>
          <p:cNvPicPr>
            <a:picLocks noChangeAspect="1" noChangeArrowheads="1"/>
          </p:cNvPicPr>
          <p:nvPr/>
        </p:nvPicPr>
        <p:blipFill>
          <a:blip r:embed="rId5" cstate="print"/>
          <a:srcRect l="8069" r="7212" b="3846"/>
          <a:stretch>
            <a:fillRect/>
          </a:stretch>
        </p:blipFill>
        <p:spPr bwMode="auto">
          <a:xfrm>
            <a:off x="2285984" y="3000372"/>
            <a:ext cx="126016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i.pinimg.com/736x/3f/49/9d/3f499dddb05a3ab046c80f6d7c1bbbd9--matte-fun-stuff.jpg"/>
          <p:cNvPicPr>
            <a:picLocks noChangeAspect="1" noChangeArrowheads="1"/>
          </p:cNvPicPr>
          <p:nvPr/>
        </p:nvPicPr>
        <p:blipFill>
          <a:blip r:embed="rId6" cstate="print"/>
          <a:srcRect l="5078" r="8600"/>
          <a:stretch>
            <a:fillRect/>
          </a:stretch>
        </p:blipFill>
        <p:spPr bwMode="auto">
          <a:xfrm>
            <a:off x="3929058" y="3500438"/>
            <a:ext cx="12144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s://100fotok.ru/wp-content/uploads/2019/04/Kartinki_cifra_7_5.jpg"/>
          <p:cNvPicPr>
            <a:picLocks noChangeAspect="1" noChangeArrowheads="1"/>
          </p:cNvPicPr>
          <p:nvPr/>
        </p:nvPicPr>
        <p:blipFill>
          <a:blip r:embed="rId7" cstate="print"/>
          <a:srcRect l="6748" t="2564" r="5533" b="7692"/>
          <a:stretch>
            <a:fillRect/>
          </a:stretch>
        </p:blipFill>
        <p:spPr bwMode="auto">
          <a:xfrm>
            <a:off x="5500694" y="3714752"/>
            <a:ext cx="13797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0" name="Picture 14" descr="http://s59.radikal.ru/i164/1111/5b/7663a4cf3e14t.jpg"/>
          <p:cNvPicPr>
            <a:picLocks noChangeAspect="1" noChangeArrowheads="1"/>
          </p:cNvPicPr>
          <p:nvPr/>
        </p:nvPicPr>
        <p:blipFill>
          <a:blip r:embed="rId8" cstate="print"/>
          <a:srcRect l="18750" t="7653" r="22321" b="20918"/>
          <a:stretch>
            <a:fillRect/>
          </a:stretch>
        </p:blipFill>
        <p:spPr bwMode="auto">
          <a:xfrm>
            <a:off x="7358082" y="3429000"/>
            <a:ext cx="13471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2" name="Picture 16" descr="https://static3.depositphotos.com/1008851/252/v/950/depositphotos_2522897-stock-illustration-mushroom-in-the-gra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000108"/>
            <a:ext cx="2143140" cy="21664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4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4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 l="5128" t="10256" r="2564" b="10256"/>
          <a:stretch>
            <a:fillRect/>
          </a:stretch>
        </p:blipFill>
        <p:spPr bwMode="auto">
          <a:xfrm>
            <a:off x="857224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Подружи предмет с цифрами</a:t>
            </a:r>
          </a:p>
          <a:p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40" name="AutoShape 8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://tamada66.ru/userfiles/articles/art1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tamada66.ru/userfiles/articles/art196.jpg"/>
          <p:cNvPicPr>
            <a:picLocks noChangeAspect="1" noChangeArrowheads="1"/>
          </p:cNvPicPr>
          <p:nvPr/>
        </p:nvPicPr>
        <p:blipFill>
          <a:blip r:embed="rId4" cstate="print"/>
          <a:srcRect l="18182" r="18182"/>
          <a:stretch>
            <a:fillRect/>
          </a:stretch>
        </p:blipFill>
        <p:spPr bwMode="auto">
          <a:xfrm>
            <a:off x="785786" y="2643182"/>
            <a:ext cx="1091054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i.pinimg.com/736x/af/0c/57/af0c5777540abefacc3ce84667afd351--number-two-clipart-images.jpg"/>
          <p:cNvPicPr>
            <a:picLocks noChangeAspect="1" noChangeArrowheads="1"/>
          </p:cNvPicPr>
          <p:nvPr/>
        </p:nvPicPr>
        <p:blipFill>
          <a:blip r:embed="rId5" cstate="print"/>
          <a:srcRect l="8069" r="7212" b="3846"/>
          <a:stretch>
            <a:fillRect/>
          </a:stretch>
        </p:blipFill>
        <p:spPr bwMode="auto">
          <a:xfrm>
            <a:off x="2285984" y="3000372"/>
            <a:ext cx="126016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i.pinimg.com/736x/3f/49/9d/3f499dddb05a3ab046c80f6d7c1bbbd9--matte-fun-stuff.jpg"/>
          <p:cNvPicPr>
            <a:picLocks noChangeAspect="1" noChangeArrowheads="1"/>
          </p:cNvPicPr>
          <p:nvPr/>
        </p:nvPicPr>
        <p:blipFill>
          <a:blip r:embed="rId6" cstate="print"/>
          <a:srcRect l="5078" r="8600"/>
          <a:stretch>
            <a:fillRect/>
          </a:stretch>
        </p:blipFill>
        <p:spPr bwMode="auto">
          <a:xfrm>
            <a:off x="3929058" y="3500438"/>
            <a:ext cx="12144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s://100fotok.ru/wp-content/uploads/2019/04/Kartinki_cifra_7_5.jpg"/>
          <p:cNvPicPr>
            <a:picLocks noChangeAspect="1" noChangeArrowheads="1"/>
          </p:cNvPicPr>
          <p:nvPr/>
        </p:nvPicPr>
        <p:blipFill>
          <a:blip r:embed="rId7" cstate="print"/>
          <a:srcRect l="6748" t="2564" r="5533" b="7692"/>
          <a:stretch>
            <a:fillRect/>
          </a:stretch>
        </p:blipFill>
        <p:spPr bwMode="auto">
          <a:xfrm>
            <a:off x="5429256" y="3714752"/>
            <a:ext cx="13797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0" name="Picture 14" descr="http://s59.radikal.ru/i164/1111/5b/7663a4cf3e14t.jpg"/>
          <p:cNvPicPr>
            <a:picLocks noChangeAspect="1" noChangeArrowheads="1"/>
          </p:cNvPicPr>
          <p:nvPr/>
        </p:nvPicPr>
        <p:blipFill>
          <a:blip r:embed="rId8" cstate="print"/>
          <a:srcRect l="18750" t="7653" r="22321" b="20918"/>
          <a:stretch>
            <a:fillRect/>
          </a:stretch>
        </p:blipFill>
        <p:spPr bwMode="auto">
          <a:xfrm>
            <a:off x="7358082" y="3429000"/>
            <a:ext cx="13471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AutoShape 2" descr="https://img-fotki.yandex.ru/get/3101/14068530.1ee/0_d93ef_d99df62b_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mg-fotki.yandex.ru/get/3101/14068530.1ee/0_d93ef_d99df62b_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s://i.pinimg.com/736x/63/09/42/6309423aa0a6aa026368b937d7b5d52f--clipart-shee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000108"/>
            <a:ext cx="28135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5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 l="5128" t="10256" r="2564" b="10256"/>
          <a:stretch>
            <a:fillRect/>
          </a:stretch>
        </p:blipFill>
        <p:spPr bwMode="auto">
          <a:xfrm>
            <a:off x="857224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Подружи предмет с цифрами</a:t>
            </a:r>
          </a:p>
          <a:p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40" name="AutoShape 8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://tamada66.ru/userfiles/articles/art1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tamada66.ru/userfiles/articles/art196.jpg"/>
          <p:cNvPicPr>
            <a:picLocks noChangeAspect="1" noChangeArrowheads="1"/>
          </p:cNvPicPr>
          <p:nvPr/>
        </p:nvPicPr>
        <p:blipFill>
          <a:blip r:embed="rId4" cstate="print"/>
          <a:srcRect l="18182" r="18182"/>
          <a:stretch>
            <a:fillRect/>
          </a:stretch>
        </p:blipFill>
        <p:spPr bwMode="auto">
          <a:xfrm>
            <a:off x="785786" y="2643182"/>
            <a:ext cx="1091054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i.pinimg.com/736x/af/0c/57/af0c5777540abefacc3ce84667afd351--number-two-clipart-images.jpg"/>
          <p:cNvPicPr>
            <a:picLocks noChangeAspect="1" noChangeArrowheads="1"/>
          </p:cNvPicPr>
          <p:nvPr/>
        </p:nvPicPr>
        <p:blipFill>
          <a:blip r:embed="rId5" cstate="print"/>
          <a:srcRect l="8069" r="7212" b="3846"/>
          <a:stretch>
            <a:fillRect/>
          </a:stretch>
        </p:blipFill>
        <p:spPr bwMode="auto">
          <a:xfrm>
            <a:off x="2285984" y="3000372"/>
            <a:ext cx="126016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s://i.pinimg.com/736x/3f/49/9d/3f499dddb05a3ab046c80f6d7c1bbbd9--matte-fun-stuff.jpg"/>
          <p:cNvPicPr>
            <a:picLocks noChangeAspect="1" noChangeArrowheads="1"/>
          </p:cNvPicPr>
          <p:nvPr/>
        </p:nvPicPr>
        <p:blipFill>
          <a:blip r:embed="rId6" cstate="print"/>
          <a:srcRect l="5078" r="8600"/>
          <a:stretch>
            <a:fillRect/>
          </a:stretch>
        </p:blipFill>
        <p:spPr bwMode="auto">
          <a:xfrm>
            <a:off x="3929058" y="3500438"/>
            <a:ext cx="12144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s://100fotok.ru/wp-content/uploads/2019/04/Kartinki_cifra_7_5.jpg"/>
          <p:cNvPicPr>
            <a:picLocks noChangeAspect="1" noChangeArrowheads="1"/>
          </p:cNvPicPr>
          <p:nvPr/>
        </p:nvPicPr>
        <p:blipFill>
          <a:blip r:embed="rId7" cstate="print"/>
          <a:srcRect l="6748" t="2564" r="5533" b="7692"/>
          <a:stretch>
            <a:fillRect/>
          </a:stretch>
        </p:blipFill>
        <p:spPr bwMode="auto">
          <a:xfrm>
            <a:off x="5429256" y="3714752"/>
            <a:ext cx="13797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0" name="Picture 14" descr="http://s59.radikal.ru/i164/1111/5b/7663a4cf3e14t.jpg"/>
          <p:cNvPicPr>
            <a:picLocks noChangeAspect="1" noChangeArrowheads="1"/>
          </p:cNvPicPr>
          <p:nvPr/>
        </p:nvPicPr>
        <p:blipFill>
          <a:blip r:embed="rId8" cstate="print"/>
          <a:srcRect l="18750" t="7653" r="22321" b="20918"/>
          <a:stretch>
            <a:fillRect/>
          </a:stretch>
        </p:blipFill>
        <p:spPr bwMode="auto">
          <a:xfrm>
            <a:off x="7358082" y="3429000"/>
            <a:ext cx="13471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AutoShape 2" descr="https://img-fotki.yandex.ru/get/3101/14068530.1ee/0_d93ef_d99df62b_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mg-fotki.yandex.ru/get/3101/14068530.1ee/0_d93ef_d99df62b_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winx-fan.ru/wp-content/uploads/baraban-narisovat_50.jpg"/>
          <p:cNvPicPr>
            <a:picLocks noChangeAspect="1" noChangeArrowheads="1"/>
          </p:cNvPicPr>
          <p:nvPr/>
        </p:nvPicPr>
        <p:blipFill>
          <a:blip r:embed="rId9" cstate="print"/>
          <a:srcRect l="3750" t="5952" r="2499" b="10714"/>
          <a:stretch>
            <a:fillRect/>
          </a:stretch>
        </p:blipFill>
        <p:spPr bwMode="auto">
          <a:xfrm>
            <a:off x="3929058" y="857232"/>
            <a:ext cx="2714644" cy="253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5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4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40" name="AutoShape 8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.d-cd.net/b3e2d4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img-fotki.yandex.ru/get/4706/28257045.579/0_6d227_36e12f9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fhd.multiurok.ru/e/8/d/e8d96f74c1796e01e6c64f208bfee4b627ac0ef8/enjoy-english-4-klass-bibolietova-m-z-oborot-there-is-there-are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://tamada66.ru/userfiles/articles/art1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https://img-fotki.yandex.ru/get/3101/14068530.1ee/0_d93ef_d99df62b_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mg-fotki.yandex.ru/get/3101/14068530.1ee/0_d93ef_d99df62b_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10" descr="http://hypno-therapy.co.za/wp-content/uploads/2014/06/Thought-Bubble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-500090"/>
            <a:ext cx="4786345" cy="478634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857356" y="1000108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Ты – молодец!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До скорых встреч!</a:t>
            </a:r>
          </a:p>
        </p:txBody>
      </p:sp>
      <p:pic>
        <p:nvPicPr>
          <p:cNvPr id="23" name="Picture 2" descr="https://avatars.mds.yandex.net/get-pdb/367895/7d080dd7-541c-4b4a-b284-bc94d4c687cb/s1200"/>
          <p:cNvPicPr>
            <a:picLocks noChangeAspect="1" noChangeArrowheads="1"/>
          </p:cNvPicPr>
          <p:nvPr/>
        </p:nvPicPr>
        <p:blipFill>
          <a:blip r:embed="rId5" cstate="print"/>
          <a:srcRect l="14516" r="12903"/>
          <a:stretch>
            <a:fillRect/>
          </a:stretch>
        </p:blipFill>
        <p:spPr bwMode="auto">
          <a:xfrm>
            <a:off x="4857752" y="2790819"/>
            <a:ext cx="3000396" cy="4067181"/>
          </a:xfrm>
          <a:prstGeom prst="rect">
            <a:avLst/>
          </a:prstGeom>
          <a:noFill/>
        </p:spPr>
      </p:pic>
      <p:pic>
        <p:nvPicPr>
          <p:cNvPr id="16" name="Детские - А я ёжиков люблю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43834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Ия звука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571480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опушке леса жила семья тигров со своим малышом. Тигренка звали Ромка. Ромка был любопытным тигренком. Он хотел быстрее вырасти и  быть похожим на своего отца.  Ромка мечтал научиться рычать как папа.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ttps://mirgranei.ru/image/cache/catalog/moz-obrabot/NA133Tigricastigrenkom-720x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irgranei.ru/image/cache/catalog/moz-obrabot/NA133Tigricastigrenkom-720x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mrk-gallery.ru/wp-content/uploads/2016/10/IMG_7578-001.jpg"/>
          <p:cNvPicPr>
            <a:picLocks noChangeAspect="1" noChangeArrowheads="1"/>
          </p:cNvPicPr>
          <p:nvPr/>
        </p:nvPicPr>
        <p:blipFill>
          <a:blip r:embed="rId3" cstate="print"/>
          <a:srcRect l="6078" t="1722" r="3970" b="10443"/>
          <a:stretch>
            <a:fillRect/>
          </a:stretch>
        </p:blipFill>
        <p:spPr bwMode="auto">
          <a:xfrm>
            <a:off x="1714480" y="2857496"/>
            <a:ext cx="528641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Ия звука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571480"/>
            <a:ext cx="800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каждый день делал зарядку для язычка.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ttps://mirgranei.ru/image/cache/catalog/moz-obrabot/NA133Tigricastigrenkom-720x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irgranei.ru/image/cache/catalog/moz-obrabot/NA133Tigricastigrenkom-720x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://bestanimation.ru/_ph/25/2/4605828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40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5714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Сделай зарядку для язычка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s://avatars.mds.yandex.net/get-pdb/998741/68146257-0467-4e57-b6bb-31a3620041d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1280592" cy="1571636"/>
          </a:xfrm>
          <a:prstGeom prst="rect">
            <a:avLst/>
          </a:prstGeom>
          <a:noFill/>
        </p:spPr>
      </p:pic>
      <p:pic>
        <p:nvPicPr>
          <p:cNvPr id="7" name="Picture 4" descr="https://i.pinimg.com/736x/bb/4c/b7/bb4cb7633e4aead8a5f4964f3ce665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248"/>
            <a:ext cx="2674538" cy="311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86116" y="178592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Грибок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4340" name="Picture 4" descr="https://annz.ru/template/uploads/img135-upr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928934"/>
            <a:ext cx="1714500" cy="10953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314324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Гармошка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4342" name="Picture 6" descr="https://ds04.infourok.ru/uploads/ex/0018/0003e42f-4be93c27/hello_html_7eaa6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214818"/>
            <a:ext cx="14287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86116" y="4572008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Дятел 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57148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вот, наконец-то, у него получилось!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4" descr="https://i.pinimg.com/736x/bb/4c/b7/bb4cb7633e4aead8a5f4964f3ce665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4286280" cy="498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 descr="https://cdn5.vectorstock.com/i/1000x1000/51/54/cute-baby-tiger-cartoon-vector-21365154.jpg"/>
          <p:cNvPicPr>
            <a:picLocks noChangeAspect="1" noChangeArrowheads="1"/>
          </p:cNvPicPr>
          <p:nvPr/>
        </p:nvPicPr>
        <p:blipFill>
          <a:blip r:embed="rId4" cstate="print"/>
          <a:srcRect l="4454" t="7184" r="6470" b="10202"/>
          <a:stretch>
            <a:fillRect/>
          </a:stretch>
        </p:blipFill>
        <p:spPr bwMode="auto">
          <a:xfrm>
            <a:off x="3857620" y="1953805"/>
            <a:ext cx="3643338" cy="418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57148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Порычи как тигр: Р-Р-Р-Р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00089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Помоги тигренку собрать цветы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(повтори слоги)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steps.tvdm.ru/_files/rubberorder/14.jpg"/>
          <p:cNvPicPr>
            <a:picLocks noChangeAspect="1" noChangeArrowheads="1"/>
          </p:cNvPicPr>
          <p:nvPr/>
        </p:nvPicPr>
        <p:blipFill>
          <a:blip r:embed="rId5" cstate="print"/>
          <a:srcRect l="12363" t="3731" r="13461" b="2984"/>
          <a:stretch>
            <a:fillRect/>
          </a:stretch>
        </p:blipFill>
        <p:spPr bwMode="auto">
          <a:xfrm>
            <a:off x="285720" y="4643446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teps.tvdm.ru/_files/rubberorder/14.jpg"/>
          <p:cNvPicPr>
            <a:picLocks noChangeAspect="1" noChangeArrowheads="1"/>
          </p:cNvPicPr>
          <p:nvPr/>
        </p:nvPicPr>
        <p:blipFill>
          <a:blip r:embed="rId5" cstate="print"/>
          <a:srcRect l="12363" t="3731" r="13461" b="2984"/>
          <a:stretch>
            <a:fillRect/>
          </a:stretch>
        </p:blipFill>
        <p:spPr bwMode="auto">
          <a:xfrm>
            <a:off x="1428728" y="2643182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teps.tvdm.ru/_files/rubberorder/14.jpg"/>
          <p:cNvPicPr>
            <a:picLocks noChangeAspect="1" noChangeArrowheads="1"/>
          </p:cNvPicPr>
          <p:nvPr/>
        </p:nvPicPr>
        <p:blipFill>
          <a:blip r:embed="rId5" cstate="print"/>
          <a:srcRect l="12363" t="3731" r="13461" b="2984"/>
          <a:stretch>
            <a:fillRect/>
          </a:stretch>
        </p:blipFill>
        <p:spPr bwMode="auto">
          <a:xfrm>
            <a:off x="4357686" y="2643182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steps.tvdm.ru/_files/rubberorder/14.jpg"/>
          <p:cNvPicPr>
            <a:picLocks noChangeAspect="1" noChangeArrowheads="1"/>
          </p:cNvPicPr>
          <p:nvPr/>
        </p:nvPicPr>
        <p:blipFill>
          <a:blip r:embed="rId5" cstate="print"/>
          <a:srcRect l="12363" t="3731" r="13461" b="2984"/>
          <a:stretch>
            <a:fillRect/>
          </a:stretch>
        </p:blipFill>
        <p:spPr bwMode="auto">
          <a:xfrm>
            <a:off x="5214942" y="4429132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85786" y="514351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143248"/>
            <a:ext cx="1071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РЫ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3071810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РО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4929198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РЭ</a:t>
            </a:r>
            <a:endParaRPr lang="ru-RU" sz="2400" dirty="0"/>
          </a:p>
        </p:txBody>
      </p:sp>
      <p:pic>
        <p:nvPicPr>
          <p:cNvPr id="14" name="Picture 2" descr="http://steps.tvdm.ru/_files/rubberorder/14.jpg"/>
          <p:cNvPicPr>
            <a:picLocks noChangeAspect="1" noChangeArrowheads="1"/>
          </p:cNvPicPr>
          <p:nvPr/>
        </p:nvPicPr>
        <p:blipFill>
          <a:blip r:embed="rId5" cstate="print"/>
          <a:srcRect l="12363" t="3731" r="13461" b="2984"/>
          <a:stretch>
            <a:fillRect/>
          </a:stretch>
        </p:blipFill>
        <p:spPr bwMode="auto">
          <a:xfrm>
            <a:off x="2786050" y="4214818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14678" y="4786322"/>
            <a:ext cx="571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РУ</a:t>
            </a:r>
            <a:endParaRPr lang="ru-RU" sz="2400" dirty="0"/>
          </a:p>
        </p:txBody>
      </p:sp>
      <p:pic>
        <p:nvPicPr>
          <p:cNvPr id="15" name="Picture 4" descr="https://i.pinimg.com/736x/bb/4c/b7/bb4cb7633e4aead8a5f4964f3ce665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929066"/>
            <a:ext cx="19651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 l="5128" t="10256" r="2564" b="10256"/>
          <a:stretch>
            <a:fillRect/>
          </a:stretch>
        </p:blipFill>
        <p:spPr bwMode="auto">
          <a:xfrm>
            <a:off x="714348" y="4286256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thumbs.dreamstime.com/b/%D0%B2%D0%B5%D0%BA%D1%82%D0%BE%D1%80-%D1%80%D0%B0%D0%BA%D0%B5%D1%82%D1%8B-4082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14422"/>
            <a:ext cx="1214445" cy="133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Назови все предметы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4" name="Picture 6" descr="https://files.1urok.ru/images/540066ac6a3afb251854348ee7d33e09835dbd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14422"/>
            <a:ext cx="2059414" cy="133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i.pinimg.com/originals/87/84/15/878415254c567bde84994c1e73dc52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000108"/>
            <a:ext cx="1393026" cy="1643074"/>
          </a:xfrm>
          <a:prstGeom prst="rect">
            <a:avLst/>
          </a:prstGeom>
          <a:noFill/>
        </p:spPr>
      </p:pic>
      <p:pic>
        <p:nvPicPr>
          <p:cNvPr id="17424" name="Picture 16" descr="Red Rose Transparent PNG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142984"/>
            <a:ext cx="1431618" cy="1714512"/>
          </a:xfrm>
          <a:prstGeom prst="rect">
            <a:avLst/>
          </a:prstGeom>
          <a:noFill/>
        </p:spPr>
      </p:pic>
      <p:pic>
        <p:nvPicPr>
          <p:cNvPr id="17428" name="Picture 20" descr="https://sun9-70.userapi.com/c857020/v857020243/78ff4/-PUqq9Yzz0M.jpg"/>
          <p:cNvPicPr>
            <a:picLocks noChangeAspect="1" noChangeArrowheads="1"/>
          </p:cNvPicPr>
          <p:nvPr/>
        </p:nvPicPr>
        <p:blipFill>
          <a:blip r:embed="rId9" cstate="print"/>
          <a:srcRect l="7692" t="15793" r="7692" b="15117"/>
          <a:stretch>
            <a:fillRect/>
          </a:stretch>
        </p:blipFill>
        <p:spPr bwMode="auto">
          <a:xfrm>
            <a:off x="1500166" y="2714620"/>
            <a:ext cx="134712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0" name="Picture 22" descr="https://softcamp.ru/wp-content/uploads/2019/03/hello_html_30eb5d65-500x445.jpg"/>
          <p:cNvPicPr>
            <a:picLocks noChangeAspect="1" noChangeArrowheads="1"/>
          </p:cNvPicPr>
          <p:nvPr/>
        </p:nvPicPr>
        <p:blipFill>
          <a:blip r:embed="rId10" cstate="print"/>
          <a:srcRect l="19091" r="20226"/>
          <a:stretch>
            <a:fillRect/>
          </a:stretch>
        </p:blipFill>
        <p:spPr bwMode="auto">
          <a:xfrm>
            <a:off x="3500430" y="2643182"/>
            <a:ext cx="9741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2" name="Picture 24" descr="https://avatars.mds.yandex.net/get-zen_doc/1565406/pub_5db80b1a0ce57b00ad81554e_5db80c32b477bf00b0115d4e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2786058"/>
            <a:ext cx="1909256" cy="1428760"/>
          </a:xfrm>
          <a:prstGeom prst="rect">
            <a:avLst/>
          </a:prstGeom>
          <a:noFill/>
        </p:spPr>
      </p:pic>
      <p:pic>
        <p:nvPicPr>
          <p:cNvPr id="17434" name="Picture 26" descr="https://info.rg25.ru/sites/info.rg25.ru/files/0_1716.jpg"/>
          <p:cNvPicPr>
            <a:picLocks noChangeAspect="1" noChangeArrowheads="1"/>
          </p:cNvPicPr>
          <p:nvPr/>
        </p:nvPicPr>
        <p:blipFill>
          <a:blip r:embed="rId12" cstate="print"/>
          <a:srcRect l="7428" r="3441" b="10714"/>
          <a:stretch>
            <a:fillRect/>
          </a:stretch>
        </p:blipFill>
        <p:spPr bwMode="auto">
          <a:xfrm>
            <a:off x="7143768" y="2786058"/>
            <a:ext cx="144019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7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7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детских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https://yt3.ggpht.com/a/AGF-l7_0AFYpfV3LvP_GowfxKhmq9MngyjrHjxj5c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 l="5128" t="10256" r="2564" b="10256"/>
          <a:stretch>
            <a:fillRect/>
          </a:stretch>
        </p:blipFill>
        <p:spPr bwMode="auto">
          <a:xfrm>
            <a:off x="428596" y="442913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thumbs.dreamstime.com/b/%D0%B2%D0%B5%D0%BA%D1%82%D0%BE%D1%80-%D1%80%D0%B0%D0%BA%D0%B5%D1%82%D1%8B-4082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14422"/>
            <a:ext cx="1214445" cy="133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Назови предмет слева от робота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4" name="Picture 6" descr="https://files.1urok.ru/images/540066ac6a3afb251854348ee7d33e09835dbd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14422"/>
            <a:ext cx="2059414" cy="133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i.pinimg.com/originals/87/84/15/878415254c567bde84994c1e73dc52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000108"/>
            <a:ext cx="1393026" cy="1643074"/>
          </a:xfrm>
          <a:prstGeom prst="rect">
            <a:avLst/>
          </a:prstGeom>
          <a:noFill/>
        </p:spPr>
      </p:pic>
      <p:pic>
        <p:nvPicPr>
          <p:cNvPr id="17424" name="Picture 16" descr="Red Rose Transparent PNG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142984"/>
            <a:ext cx="1431618" cy="1714512"/>
          </a:xfrm>
          <a:prstGeom prst="rect">
            <a:avLst/>
          </a:prstGeom>
          <a:noFill/>
        </p:spPr>
      </p:pic>
      <p:pic>
        <p:nvPicPr>
          <p:cNvPr id="17428" name="Picture 20" descr="https://sun9-70.userapi.com/c857020/v857020243/78ff4/-PUqq9Yzz0M.jpg"/>
          <p:cNvPicPr>
            <a:picLocks noChangeAspect="1" noChangeArrowheads="1"/>
          </p:cNvPicPr>
          <p:nvPr/>
        </p:nvPicPr>
        <p:blipFill>
          <a:blip r:embed="rId9" cstate="print"/>
          <a:srcRect l="7692" t="15793" r="7692" b="15117"/>
          <a:stretch>
            <a:fillRect/>
          </a:stretch>
        </p:blipFill>
        <p:spPr bwMode="auto">
          <a:xfrm>
            <a:off x="1500166" y="2714620"/>
            <a:ext cx="134712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0" name="Picture 22" descr="https://softcamp.ru/wp-content/uploads/2019/03/hello_html_30eb5d65-500x445.jpg"/>
          <p:cNvPicPr>
            <a:picLocks noChangeAspect="1" noChangeArrowheads="1"/>
          </p:cNvPicPr>
          <p:nvPr/>
        </p:nvPicPr>
        <p:blipFill>
          <a:blip r:embed="rId10" cstate="print"/>
          <a:srcRect l="19091" r="20226"/>
          <a:stretch>
            <a:fillRect/>
          </a:stretch>
        </p:blipFill>
        <p:spPr bwMode="auto">
          <a:xfrm>
            <a:off x="3500430" y="2643182"/>
            <a:ext cx="9741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2" name="Picture 24" descr="https://avatars.mds.yandex.net/get-zen_doc/1565406/pub_5db80b1a0ce57b00ad81554e_5db80c32b477bf00b0115d4e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2786058"/>
            <a:ext cx="1909256" cy="1428760"/>
          </a:xfrm>
          <a:prstGeom prst="rect">
            <a:avLst/>
          </a:prstGeom>
          <a:noFill/>
        </p:spPr>
      </p:pic>
      <p:pic>
        <p:nvPicPr>
          <p:cNvPr id="17434" name="Picture 26" descr="https://info.rg25.ru/sites/info.rg25.ru/files/0_1716.jpg"/>
          <p:cNvPicPr>
            <a:picLocks noChangeAspect="1" noChangeArrowheads="1"/>
          </p:cNvPicPr>
          <p:nvPr/>
        </p:nvPicPr>
        <p:blipFill>
          <a:blip r:embed="rId12" cstate="print"/>
          <a:srcRect l="7428" r="3441" b="10714"/>
          <a:stretch>
            <a:fillRect/>
          </a:stretch>
        </p:blipFill>
        <p:spPr bwMode="auto">
          <a:xfrm>
            <a:off x="7143768" y="2786058"/>
            <a:ext cx="144019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207167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154</Words>
  <Application>Microsoft Office PowerPoint</Application>
  <PresentationFormat>Экран (4:3)</PresentationFormat>
  <Paragraphs>36</Paragraphs>
  <Slides>18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Ия звука</vt:lpstr>
      <vt:lpstr>Ия звука</vt:lpstr>
      <vt:lpstr>Ия звука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qwerty</cp:lastModifiedBy>
  <cp:revision>52</cp:revision>
  <dcterms:created xsi:type="dcterms:W3CDTF">2020-02-12T15:28:59Z</dcterms:created>
  <dcterms:modified xsi:type="dcterms:W3CDTF">2023-12-07T11:16:30Z</dcterms:modified>
</cp:coreProperties>
</file>