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77" r:id="rId11"/>
    <p:sldId id="276" r:id="rId12"/>
    <p:sldId id="268" r:id="rId13"/>
    <p:sldId id="264" r:id="rId14"/>
    <p:sldId id="271" r:id="rId15"/>
    <p:sldId id="266" r:id="rId16"/>
    <p:sldId id="272" r:id="rId17"/>
    <p:sldId id="273" r:id="rId18"/>
    <p:sldId id="269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8696-7E1B-4488-B365-0060D539D8B8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9AA8E-C5DA-4892-9B08-A5A25CF6B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32047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«Детский сад № 18 «Золушка»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проектного  метода по формированию основ финансовой грамотности у детей старшего дошкольного возраста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6336704" cy="108012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высшей категории : </a:t>
            </a:r>
          </a:p>
          <a:p>
            <a:pPr algn="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Зиновьева Е.С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71600" y="1412875"/>
            <a:ext cx="6959550" cy="8636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Словесный метод</a:t>
            </a:r>
          </a:p>
          <a:p>
            <a:endParaRPr lang="ru-RU" dirty="0"/>
          </a:p>
        </p:txBody>
      </p:sp>
      <p:pic>
        <p:nvPicPr>
          <p:cNvPr id="7" name="Picture 3" descr="C:\Users\USER\Saved Games\Desktop\IMG_478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9317" r="1242" b="13044"/>
          <a:stretch>
            <a:fillRect/>
          </a:stretch>
        </p:blipFill>
        <p:spPr bwMode="auto">
          <a:xfrm>
            <a:off x="1691680" y="2103612"/>
            <a:ext cx="5688632" cy="4147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</a:t>
            </a:r>
            <a:endParaRPr lang="ru-RU" dirty="0"/>
          </a:p>
        </p:txBody>
      </p:sp>
      <p:pic>
        <p:nvPicPr>
          <p:cNvPr id="4" name="Picture 2" descr="C:\Users\USER\Saved Games\Desktop\IMG_6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348880"/>
            <a:ext cx="2961817" cy="3951288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27584" y="1340769"/>
            <a:ext cx="7344815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Наглядный метод</a:t>
            </a:r>
          </a:p>
        </p:txBody>
      </p:sp>
      <p:pic>
        <p:nvPicPr>
          <p:cNvPr id="2050" name="Picture 2" descr="C:\Users\USER\Downloads\IMG-20231110-WA0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0664" r="34106"/>
          <a:stretch>
            <a:fillRect/>
          </a:stretch>
        </p:blipFill>
        <p:spPr bwMode="auto">
          <a:xfrm>
            <a:off x="5179512" y="2340367"/>
            <a:ext cx="2920879" cy="3968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b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204865"/>
            <a:ext cx="6696744" cy="2808312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marL="514350" indent="-514350">
              <a:buNone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ПРАКТИЧЕСКИЙ</a:t>
            </a:r>
          </a:p>
          <a:p>
            <a:pPr algn="ctr">
              <a:buNone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ЗАКЛЮЧИТЕЛЬНЫЙ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</p:txBody>
      </p:sp>
      <p:pic>
        <p:nvPicPr>
          <p:cNvPr id="5122" name="Picture 2" descr="C:\Users\USER\Saved Games\Desktop\kak-raspredelit-byu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78906"/>
            <a:ext cx="6912767" cy="5184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ownloads\IMG-20231110-WA0003.jpg"/>
          <p:cNvPicPr>
            <a:picLocks noChangeAspect="1" noChangeArrowheads="1"/>
          </p:cNvPicPr>
          <p:nvPr/>
        </p:nvPicPr>
        <p:blipFill>
          <a:blip r:embed="rId2" cstate="print"/>
          <a:srcRect l="6111" t="16895" r="12915" b="-1790"/>
          <a:stretch>
            <a:fillRect/>
          </a:stretch>
        </p:blipFill>
        <p:spPr bwMode="auto">
          <a:xfrm>
            <a:off x="5508104" y="4149080"/>
            <a:ext cx="3240360" cy="2492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Практический этап проекта</a:t>
            </a:r>
          </a:p>
        </p:txBody>
      </p:sp>
      <p:pic>
        <p:nvPicPr>
          <p:cNvPr id="5122" name="Picture 2" descr="C:\Users\USER\Saved Games\Desktop\фг\уголок по фг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70" t="13360" r="11816" b="3908"/>
          <a:stretch>
            <a:fillRect/>
          </a:stretch>
        </p:blipFill>
        <p:spPr bwMode="auto">
          <a:xfrm>
            <a:off x="5483672" y="1547665"/>
            <a:ext cx="3190508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Saved Games\Desktop\Новая папка\20231009_170012.jpg"/>
          <p:cNvPicPr>
            <a:picLocks noChangeAspect="1" noChangeArrowheads="1"/>
          </p:cNvPicPr>
          <p:nvPr/>
        </p:nvPicPr>
        <p:blipFill>
          <a:blip r:embed="rId4" cstate="print"/>
          <a:srcRect l="3961" t="5282" b="-344"/>
          <a:stretch>
            <a:fillRect/>
          </a:stretch>
        </p:blipFill>
        <p:spPr bwMode="auto">
          <a:xfrm>
            <a:off x="251520" y="4293096"/>
            <a:ext cx="3168352" cy="2352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USER\Downloads\PHOTO-2023-11-02-10-11-13.jpg"/>
          <p:cNvPicPr>
            <a:picLocks noChangeAspect="1" noChangeArrowheads="1"/>
          </p:cNvPicPr>
          <p:nvPr/>
        </p:nvPicPr>
        <p:blipFill>
          <a:blip r:embed="rId5" cstate="print"/>
          <a:srcRect r="2273" b="12176"/>
          <a:stretch>
            <a:fillRect/>
          </a:stretch>
        </p:blipFill>
        <p:spPr bwMode="auto">
          <a:xfrm>
            <a:off x="251520" y="1556792"/>
            <a:ext cx="3203114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32550" t="37573" r="33140" b="28101"/>
          <a:stretch>
            <a:fillRect/>
          </a:stretch>
        </p:blipFill>
        <p:spPr bwMode="auto">
          <a:xfrm>
            <a:off x="2843808" y="2636912"/>
            <a:ext cx="338437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67544" y="332657"/>
            <a:ext cx="8208912" cy="122413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Интерактивный терминал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«Волшебный экран»</a:t>
            </a:r>
          </a:p>
        </p:txBody>
      </p:sp>
      <p:pic>
        <p:nvPicPr>
          <p:cNvPr id="6149" name="Picture 5" descr="C:\Users\USER\Downloads\20231025_085121.jpg"/>
          <p:cNvPicPr>
            <a:picLocks noChangeAspect="1" noChangeArrowheads="1"/>
          </p:cNvPicPr>
          <p:nvPr/>
        </p:nvPicPr>
        <p:blipFill>
          <a:blip r:embed="rId2" cstate="print"/>
          <a:srcRect l="4995" r="18824" b="3421"/>
          <a:stretch>
            <a:fillRect/>
          </a:stretch>
        </p:blipFill>
        <p:spPr bwMode="auto">
          <a:xfrm>
            <a:off x="323528" y="1844824"/>
            <a:ext cx="273630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ownloads\20231025_073944.jpg"/>
          <p:cNvPicPr>
            <a:picLocks noChangeAspect="1" noChangeArrowheads="1"/>
          </p:cNvPicPr>
          <p:nvPr/>
        </p:nvPicPr>
        <p:blipFill>
          <a:blip r:embed="rId3" cstate="print"/>
          <a:srcRect t="3961" b="20777"/>
          <a:stretch>
            <a:fillRect/>
          </a:stretch>
        </p:blipFill>
        <p:spPr bwMode="auto">
          <a:xfrm>
            <a:off x="3168340" y="3259824"/>
            <a:ext cx="2633285" cy="3074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USER\Saved Games\Desktop\Новая папка\20231013_081935.jpg"/>
          <p:cNvPicPr>
            <a:picLocks noChangeAspect="1" noChangeArrowheads="1"/>
          </p:cNvPicPr>
          <p:nvPr/>
        </p:nvPicPr>
        <p:blipFill>
          <a:blip r:embed="rId4" cstate="print"/>
          <a:srcRect l="1001" t="14815" r="2401" b="8247"/>
          <a:stretch>
            <a:fillRect/>
          </a:stretch>
        </p:blipFill>
        <p:spPr bwMode="auto">
          <a:xfrm>
            <a:off x="5940152" y="1772816"/>
            <a:ext cx="284782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финансовой грамоте</a:t>
            </a:r>
          </a:p>
        </p:txBody>
      </p:sp>
      <p:pic>
        <p:nvPicPr>
          <p:cNvPr id="3" name="Picture 2" descr="C:\Users\USER\Downloads\IMG_6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171018" cy="4488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Изготовление игр по финансовой грамоте</a:t>
            </a:r>
          </a:p>
        </p:txBody>
      </p:sp>
      <p:pic>
        <p:nvPicPr>
          <p:cNvPr id="10242" name="Picture 2" descr="C:\Users\USER\Saved Games\Desktop\Новая папка\20231002_102542.jpg"/>
          <p:cNvPicPr>
            <a:picLocks noChangeAspect="1" noChangeArrowheads="1"/>
          </p:cNvPicPr>
          <p:nvPr/>
        </p:nvPicPr>
        <p:blipFill>
          <a:blip r:embed="rId2" cstate="print"/>
          <a:srcRect t="12090" r="3218" b="9438"/>
          <a:stretch>
            <a:fillRect/>
          </a:stretch>
        </p:blipFill>
        <p:spPr bwMode="auto">
          <a:xfrm>
            <a:off x="2987824" y="2132856"/>
            <a:ext cx="2736304" cy="2958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USER\Saved Games\Desktop\Новая папка\20231002_102609.jpg"/>
          <p:cNvPicPr>
            <a:picLocks noChangeAspect="1" noChangeArrowheads="1"/>
          </p:cNvPicPr>
          <p:nvPr/>
        </p:nvPicPr>
        <p:blipFill>
          <a:blip r:embed="rId3" cstate="print"/>
          <a:srcRect l="15784" t="5544" b="27928"/>
          <a:stretch>
            <a:fillRect/>
          </a:stretch>
        </p:blipFill>
        <p:spPr bwMode="auto">
          <a:xfrm>
            <a:off x="179512" y="3356992"/>
            <a:ext cx="2592288" cy="2666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USER\Saved Games\Desktop\Новая папка\20231002_102700.jpg"/>
          <p:cNvPicPr>
            <a:picLocks noChangeAspect="1" noChangeArrowheads="1"/>
          </p:cNvPicPr>
          <p:nvPr/>
        </p:nvPicPr>
        <p:blipFill>
          <a:blip r:embed="rId4" cstate="print"/>
          <a:srcRect l="2800" r="32801" b="51701"/>
          <a:stretch>
            <a:fillRect/>
          </a:stretch>
        </p:blipFill>
        <p:spPr bwMode="auto">
          <a:xfrm>
            <a:off x="5868144" y="3212976"/>
            <a:ext cx="2808312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Изготовление игрушек для дыхательной гимнастики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USER\Downloads\IMG_6380.jpg"/>
          <p:cNvPicPr>
            <a:picLocks noChangeAspect="1" noChangeArrowheads="1"/>
          </p:cNvPicPr>
          <p:nvPr/>
        </p:nvPicPr>
        <p:blipFill>
          <a:blip r:embed="rId2" cstate="print"/>
          <a:srcRect l="1482" t="7902" r="6657" b="1224"/>
          <a:stretch>
            <a:fillRect/>
          </a:stretch>
        </p:blipFill>
        <p:spPr bwMode="auto">
          <a:xfrm>
            <a:off x="251520" y="1412776"/>
            <a:ext cx="3202791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Saved Games\Desktop\фг\оля вырезает.jpg"/>
          <p:cNvPicPr>
            <a:picLocks noChangeAspect="1" noChangeArrowheads="1"/>
          </p:cNvPicPr>
          <p:nvPr/>
        </p:nvPicPr>
        <p:blipFill>
          <a:blip r:embed="rId3" cstate="print"/>
          <a:srcRect t="7300" r="11111" b="14366"/>
          <a:stretch>
            <a:fillRect/>
          </a:stretch>
        </p:blipFill>
        <p:spPr bwMode="auto">
          <a:xfrm>
            <a:off x="3407615" y="2780928"/>
            <a:ext cx="2328769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USER\Saved Games\Desktop\фг\готовые изделия.jpg"/>
          <p:cNvPicPr>
            <a:picLocks noChangeAspect="1" noChangeArrowheads="1"/>
          </p:cNvPicPr>
          <p:nvPr/>
        </p:nvPicPr>
        <p:blipFill>
          <a:blip r:embed="rId4" cstate="print"/>
          <a:srcRect l="4138" r="4818" b="10575"/>
          <a:stretch>
            <a:fillRect/>
          </a:stretch>
        </p:blipFill>
        <p:spPr bwMode="auto">
          <a:xfrm>
            <a:off x="5573494" y="4149080"/>
            <a:ext cx="3276197" cy="2413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pic>
        <p:nvPicPr>
          <p:cNvPr id="8194" name="Picture 2" descr="C:\Users\USER\Saved Games\Desktop\фг\в обжорку за конфет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36" t="19024" r="7028" b="950"/>
          <a:stretch>
            <a:fillRect/>
          </a:stretch>
        </p:blipFill>
        <p:spPr bwMode="auto">
          <a:xfrm>
            <a:off x="5220072" y="1556792"/>
            <a:ext cx="3385831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Saved Games\Desktop\фг\за конф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194421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USER\Saved Games\Desktop\фг\в магазин за конфет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1910748" cy="2547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USER\Saved Games\Desktop\фг\чаепит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3394720" cy="2546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C:\Users\USER\Downloads\IMG_6401.jpg"/>
          <p:cNvPicPr>
            <a:picLocks noChangeAspect="1" noChangeArrowheads="1"/>
          </p:cNvPicPr>
          <p:nvPr/>
        </p:nvPicPr>
        <p:blipFill>
          <a:blip r:embed="rId6" cstate="print"/>
          <a:srcRect t="2807" b="4547"/>
          <a:stretch>
            <a:fillRect/>
          </a:stretch>
        </p:blipFill>
        <p:spPr bwMode="auto">
          <a:xfrm>
            <a:off x="2782069" y="1407031"/>
            <a:ext cx="1923678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C:\Users\USER\Downloads\IMG_6385.jpg"/>
          <p:cNvPicPr>
            <a:picLocks noChangeAspect="1" noChangeArrowheads="1"/>
          </p:cNvPicPr>
          <p:nvPr/>
        </p:nvPicPr>
        <p:blipFill>
          <a:blip r:embed="rId7" cstate="print"/>
          <a:srcRect t="3030"/>
          <a:stretch>
            <a:fillRect/>
          </a:stretch>
        </p:blipFill>
        <p:spPr bwMode="auto">
          <a:xfrm>
            <a:off x="467544" y="1484784"/>
            <a:ext cx="1872208" cy="2420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206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 не стало дитя, лишь беспомощным ртом –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Приучай его с детства заниматься трудом,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 он раньше познает, как хлеб достается –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 полезней ему будет в жизни потом.</a:t>
            </a:r>
          </a:p>
        </p:txBody>
      </p:sp>
      <p:pic>
        <p:nvPicPr>
          <p:cNvPr id="4" name="Picture 2" descr="C:\Users\USER\Saved Games\Desktop\магазин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793192" cy="315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9218" name="Picture 2" descr="C:\Users\USER\Saved Games\Desktop\фг\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80795"/>
            <a:ext cx="6768752" cy="4512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«Метод проектной деятельности»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Saved Games\Desktop\фг\e33280a5-e413-4193-b719-fdbf8cd17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59" y="1484784"/>
            <a:ext cx="7128282" cy="4752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Saved Games\Desktop\deti-genii-v2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86982"/>
            <a:ext cx="5976664" cy="3984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по финансовой грамотности «Юные финансисты»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  <p:pic>
        <p:nvPicPr>
          <p:cNvPr id="2050" name="Picture 2" descr="C:\Users\USER\Saved Games\Desktop\фг\в маркете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0178"/>
          <a:stretch/>
        </p:blipFill>
        <p:spPr bwMode="auto">
          <a:xfrm>
            <a:off x="1559929" y="2060848"/>
            <a:ext cx="6024141" cy="4065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pPr algn="ctr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познавательный, открытый, коллективный</a:t>
            </a: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информационно –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ориентированный.</a:t>
            </a: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Цель проекта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 у детей старшего дошкольного возраста через игровую и практическую  деятельность в контексте ФГОС  ДО</a:t>
            </a: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25658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основы финансовой грамотности у дошкольников;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Содействовать проявлению интереса у детей к профессиональной деятельности взрослых;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Воспитывать у детей умение  экономить, быть бережливыми и честными;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умение творчески подходить к решению ситуаций финансовых отношений посредством игровых действий;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экономическую грамотность и экономическую культуру родителей воспитанников;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Совершенствовать коммуникативные качества детей;</a:t>
            </a:r>
            <a:r>
              <a:rPr lang="ru-RU" dirty="0"/>
              <a:t> 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Помочь осознать связь между понятием «труд - продукт - деньги»</a:t>
            </a:r>
          </a:p>
          <a:p>
            <a:pPr lvl="0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pic>
        <p:nvPicPr>
          <p:cNvPr id="1026" name="Picture 2" descr="C:\Users\USER\Saved Games\Desktop\человечек идет к ц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63973" cy="4092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ownloads\IMG-20231110-WA0009.jpg"/>
          <p:cNvPicPr>
            <a:picLocks noChangeAspect="1" noChangeArrowheads="1"/>
          </p:cNvPicPr>
          <p:nvPr/>
        </p:nvPicPr>
        <p:blipFill>
          <a:blip r:embed="rId2" cstate="print"/>
          <a:srcRect t="1730" r="17059" b="11775"/>
          <a:stretch>
            <a:fillRect/>
          </a:stretch>
        </p:blipFill>
        <p:spPr bwMode="auto">
          <a:xfrm>
            <a:off x="4292059" y="2420888"/>
            <a:ext cx="4600421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547664" y="1484784"/>
            <a:ext cx="5832649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Игровой метод</a:t>
            </a:r>
          </a:p>
          <a:p>
            <a:pPr algn="ctr"/>
            <a:endParaRPr lang="ru-RU" dirty="0"/>
          </a:p>
        </p:txBody>
      </p:sp>
      <p:pic>
        <p:nvPicPr>
          <p:cNvPr id="12" name="Содержимое 11" descr="C:\Users\USER\Saved Games\Desktop\Новая папка\20231009_16415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5782" r="3626"/>
          <a:stretch>
            <a:fillRect/>
          </a:stretch>
        </p:blipFill>
        <p:spPr bwMode="auto">
          <a:xfrm>
            <a:off x="323528" y="2420888"/>
            <a:ext cx="3816424" cy="3600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232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«Детский сад № 18 «Золушка»    Использование проектного  метода по формированию основ финансовой грамотности у детей старшего дошкольного возраста</vt:lpstr>
      <vt:lpstr>Презентация PowerPoint</vt:lpstr>
      <vt:lpstr>«Метод проектной деятельности» </vt:lpstr>
      <vt:lpstr>Проект по финансовой грамотности «Юные финансисты»</vt:lpstr>
      <vt:lpstr>Актуальность проекта</vt:lpstr>
      <vt:lpstr>Презентация PowerPoint</vt:lpstr>
      <vt:lpstr>Задачи проекта </vt:lpstr>
      <vt:lpstr>Ожидаемые результаты</vt:lpstr>
      <vt:lpstr>Методы реализации проекта</vt:lpstr>
      <vt:lpstr>Методы реализации проекта</vt:lpstr>
      <vt:lpstr>Методы реализации проекта</vt:lpstr>
      <vt:lpstr>Этапы работы над проектом </vt:lpstr>
      <vt:lpstr>Анкетирование родителей</vt:lpstr>
      <vt:lpstr> Практический этап проекта</vt:lpstr>
      <vt:lpstr> </vt:lpstr>
      <vt:lpstr>Игры  по финансовой грамоте</vt:lpstr>
      <vt:lpstr>Изготовление игр по финансовой грамоте</vt:lpstr>
      <vt:lpstr>Изготовление игрушек для дыхательной гимнастики</vt:lpstr>
      <vt:lpstr>Заключительный этап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проектного  метода по формированию основ финансовой грамотности у детей старшего дошкольного возраста»</dc:title>
  <dc:creator>USER</dc:creator>
  <cp:lastModifiedBy>Дарья Зиновьева</cp:lastModifiedBy>
  <cp:revision>10</cp:revision>
  <dcterms:created xsi:type="dcterms:W3CDTF">2023-10-10T05:55:53Z</dcterms:created>
  <dcterms:modified xsi:type="dcterms:W3CDTF">2023-12-07T11:42:41Z</dcterms:modified>
</cp:coreProperties>
</file>