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60" r:id="rId4"/>
    <p:sldId id="261" r:id="rId5"/>
    <p:sldId id="273" r:id="rId6"/>
    <p:sldId id="268" r:id="rId7"/>
    <p:sldId id="272" r:id="rId8"/>
    <p:sldId id="269" r:id="rId9"/>
    <p:sldId id="26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4C5E6E7-7399-4569-8AFA-3C5661BCBE51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0AF6B44-0E26-44AB-A06B-7E8092B590AC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272365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E6E7-7399-4569-8AFA-3C5661BCBE51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6B44-0E26-44AB-A06B-7E8092B59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602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E6E7-7399-4569-8AFA-3C5661BCBE51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6B44-0E26-44AB-A06B-7E8092B59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71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E6E7-7399-4569-8AFA-3C5661BCBE51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6B44-0E26-44AB-A06B-7E8092B59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13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C5E6E7-7399-4569-8AFA-3C5661BCBE51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AF6B44-0E26-44AB-A06B-7E8092B590A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61619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E6E7-7399-4569-8AFA-3C5661BCBE51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6B44-0E26-44AB-A06B-7E8092B59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154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E6E7-7399-4569-8AFA-3C5661BCBE51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6B44-0E26-44AB-A06B-7E8092B59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661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E6E7-7399-4569-8AFA-3C5661BCBE51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6B44-0E26-44AB-A06B-7E8092B59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08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E6E7-7399-4569-8AFA-3C5661BCBE51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6B44-0E26-44AB-A06B-7E8092B59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057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C5E6E7-7399-4569-8AFA-3C5661BCBE51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AF6B44-0E26-44AB-A06B-7E8092B590A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0714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C5E6E7-7399-4569-8AFA-3C5661BCBE51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AF6B44-0E26-44AB-A06B-7E8092B590A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9977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4C5E6E7-7399-4569-8AFA-3C5661BCBE51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0AF6B44-0E26-44AB-A06B-7E8092B590A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3997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0160" y="1410789"/>
            <a:ext cx="9431383" cy="3944983"/>
          </a:xfrm>
        </p:spPr>
        <p:txBody>
          <a:bodyPr>
            <a:noAutofit/>
          </a:bodyPr>
          <a:lstStyle/>
          <a:p>
            <a:r>
              <a:rPr lang="ru-RU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Жанры </a:t>
            </a:r>
            <a:endParaRPr lang="ru-RU" sz="7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официально-делового </a:t>
            </a:r>
            <a:r>
              <a:rPr lang="ru-RU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стиля речи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80160" y="4983480"/>
            <a:ext cx="509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разработала: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Зимникова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И.Ю.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ОГАПОУ «Белгородский техникум общественного питания»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6731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5840" y="1088572"/>
            <a:ext cx="11025051" cy="3976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4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Официально-деловой стиль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используется </a:t>
            </a: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в:</a:t>
            </a:r>
          </a:p>
          <a:p>
            <a:pPr marL="342900" indent="-342900" algn="just">
              <a:lnSpc>
                <a:spcPct val="106000"/>
              </a:lnSpc>
              <a:spcAft>
                <a:spcPts val="0"/>
              </a:spcAft>
              <a:buFontTx/>
              <a:buChar char="-"/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равовой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06000"/>
              </a:lnSpc>
              <a:spcAft>
                <a:spcPts val="0"/>
              </a:spcAft>
              <a:buFontTx/>
              <a:buChar char="-"/>
            </a:pP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администра­тивной;</a:t>
            </a:r>
          </a:p>
          <a:p>
            <a:pPr marL="342900" indent="-342900" algn="just">
              <a:lnSpc>
                <a:spcPct val="106000"/>
              </a:lnSpc>
              <a:spcAft>
                <a:spcPts val="0"/>
              </a:spcAft>
              <a:buFontTx/>
              <a:buChar char="-"/>
            </a:pP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производственной 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деятельности человека.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4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стиля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регулирование правовых отношений между участниками коммуникации. 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0235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09897" y="391886"/>
            <a:ext cx="11129554" cy="5964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6000"/>
              </a:lnSpc>
              <a:spcAft>
                <a:spcPts val="0"/>
              </a:spcAft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Жанры по уровням</a:t>
            </a:r>
          </a:p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Законодательный:</a:t>
            </a:r>
            <a:endParaRPr lang="ru-RU" sz="3600" i="1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конституция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указ президента, постановление, устав партии, фонда, общества и т. п.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Дипломатический:</a:t>
            </a:r>
            <a:endParaRPr lang="ru-RU" sz="3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договор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коммюнике, нота, дипломатическое письмо.</a:t>
            </a:r>
            <a:endParaRPr lang="ru-RU"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Административно-деловой:</a:t>
            </a:r>
            <a:endParaRPr lang="ru-RU"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заявление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докладная записка, служебная записка, автобиогра­фия, характеристика, справка, ходатайство и т. п.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15085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03158" y="421106"/>
            <a:ext cx="10647948" cy="4760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Доверенность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документ, поручающий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 разрешающий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кому-либо определенные правовые действия.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Композиция: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Ф.И.О. автора, паспортные данные;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указание на доверенное лицо, паспортные данные;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характеристика того, что доверяется; 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срок действия доверенности (не всегда);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дата, подпись;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● заверение подписи (чаще нотариальное).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017850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03158" y="421106"/>
            <a:ext cx="10647948" cy="4268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06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</a:t>
            </a:r>
          </a:p>
          <a:p>
            <a:pPr indent="450215" algn="ctr">
              <a:lnSpc>
                <a:spcPct val="106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Доверенность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Я, гр.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Петров Иван Иванович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15.10.1995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г.р. паспорт серия… № … выдан…), доверяю гр.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Иванову Алексею Павловичу,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проживающего …(паспортные данные) получить причитающуюся мне заработную плату за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сентябрь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2023 года.</a:t>
            </a:r>
          </a:p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20.08.2023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                                                 Подпись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Анимация Книги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7170" y="4754386"/>
            <a:ext cx="2043344" cy="1913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55275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2684" y="421105"/>
            <a:ext cx="10828422" cy="5277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Заявление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официальное изложение какой-либо просьбы, предложения или жалобы.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Композиция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в правом верхнем углу наименование организации (руководителя), Ф.И.О. заявителя (в родительном падеже, точка не ставится), адрес (если требуется), – наименование документа (пишется в центре со строчной</a:t>
            </a:r>
            <a:r>
              <a:rPr lang="ru-RU" sz="3200" dirty="0">
                <a:solidFill>
                  <a:srgbClr val="0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буквы, после наименования документа ставится точка), – конкретное изложе­ние просьбы и т.д</a:t>
            </a:r>
            <a:r>
              <a:rPr lang="ru-RU" sz="32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перечисление прилагаемых к тексту заявления докумен­тов (если это требуется), – число, – подпись.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206131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2684" y="204128"/>
            <a:ext cx="10828422" cy="5051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06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</a:t>
            </a:r>
          </a:p>
          <a:p>
            <a:pPr indent="450215" algn="r">
              <a:lnSpc>
                <a:spcPct val="106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Директору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ОГАПОУ «Белгородский </a:t>
            </a:r>
          </a:p>
          <a:p>
            <a:pPr indent="450215" algn="r">
              <a:lnSpc>
                <a:spcPct val="106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техникум общественного питания»</a:t>
            </a:r>
          </a:p>
          <a:p>
            <a:pPr indent="450215" algn="r">
              <a:lnSpc>
                <a:spcPct val="106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Сиденко И.Э.</a:t>
            </a:r>
          </a:p>
          <a:p>
            <a:pPr indent="450215" algn="r">
              <a:lnSpc>
                <a:spcPct val="106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студента группы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 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пк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r">
              <a:lnSpc>
                <a:spcPct val="106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Смирнова Вадима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6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заявление.</a:t>
            </a:r>
          </a:p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Прошу Вас отпустить меня с третьей пары, так как…</a:t>
            </a:r>
          </a:p>
          <a:p>
            <a:pPr indent="450215" algn="just">
              <a:lnSpc>
                <a:spcPct val="106000"/>
              </a:lnSpc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20.11.2023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                                                              Подпись</a:t>
            </a:r>
          </a:p>
          <a:p>
            <a:pPr indent="450215" algn="r">
              <a:lnSpc>
                <a:spcPct val="106000"/>
              </a:lnSpc>
              <a:spcAft>
                <a:spcPts val="0"/>
              </a:spcAft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6133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60120" y="343300"/>
            <a:ext cx="11093116" cy="6356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Резюме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жанр деловой переписки, одно из самых эффективных средств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саморекламы.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Композиция резюме: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Ф.И.О. (слово «резюме» не пишется); основные лич­ные данные — адрес, телефон, дата и место рождения, семейное положение; цель обращения; опыт работы — даты мест работы, занимаемые должности, выполняемые функции, профессиональные достижения; сведения об образо­вании — даты, учебные заведения, полученная специальность, присвоенная квалификация, награды, призы, звания.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Дополнительная информация: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владение иностранными языками (сво­бодно, в совершенстве, читаю и перевожу, читаю и перевожу со словарем); владение навыками работы на компьютере; водительские права и опыт вож­дения; членство в профобъединениях; участие в работе конференций; све­дения об общественной деятельности; сведения о воинской службе; хобби (лучше, если оно так или иначе связано с работой); готовность работать сверхурочно, ездить в командировки и т. д.; рекомендации; качества харак­тера (аккуратен, трудолюбив, честен, энергичен, целеустремлен, лидерские качества).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53085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6813" y="202061"/>
            <a:ext cx="11261557" cy="629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</a:t>
            </a:r>
          </a:p>
          <a:p>
            <a:pPr indent="450215" algn="ctr">
              <a:lnSpc>
                <a:spcPct val="106000"/>
              </a:lnSpc>
              <a:spcAft>
                <a:spcPts val="0"/>
              </a:spcAft>
            </a:pP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Резюме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	Ф.И.О.: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Семенов Егор Петрович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	Возраст: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года (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25.01.2000).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	Образование: высшее,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НИУ «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БелГУ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Специальность: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	Последнее место работы: ЗАО «Корпус (юридические услуги бизнесу)». Должностные обязанности: разработка и регистрация учредительных документов организаций различных форм собственности.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	Дополнительная информация: знание ПК, машинопись, знание английского языка (уровень: свободное владение), наличие водительских прав, ограничений по командировкам и продолжительности рабочего дня нет.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	Основные личностные качества: коммуникабельность, целеустремленность, большое желание учиться и приобретать новые навыки, отсутствие вредных привычек.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	Должность, на которую претендую: сотрудник юридического отдела, помощник юриста, адвоката. Готов рассмотреть другие предложения.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	Стаж работы в аналогичной должности: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	Место проживания: г.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Белгород,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телефон:...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	Подпись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0857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Урожай</Template>
  <TotalTime>165</TotalTime>
  <Words>500</Words>
  <Application>Microsoft Office PowerPoint</Application>
  <PresentationFormat>Широкоэкранный</PresentationFormat>
  <Paragraphs>57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Franklin Gothic Book</vt:lpstr>
      <vt:lpstr>Microsoft Sans Serif</vt:lpstr>
      <vt:lpstr>Times New Roman</vt:lpstr>
      <vt:lpstr>Crop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16</cp:revision>
  <dcterms:created xsi:type="dcterms:W3CDTF">2022-05-24T18:22:18Z</dcterms:created>
  <dcterms:modified xsi:type="dcterms:W3CDTF">2023-12-08T15:12:57Z</dcterms:modified>
</cp:coreProperties>
</file>