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E574E-1E36-40F9-9A34-E8AB2DB99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82590E-FB6F-4E08-9891-BFF733DEC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E9EFC6-9832-4E53-99D8-3B07ECF1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A22-43D2-4AD5-9C0E-FC9B80CB08B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C0A44F-0CD2-4F68-9BC9-C08D390E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BCE1F1-8FD4-46E8-9677-58710D9E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DFE-0250-4E18-A7BB-6301A84E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4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E21C9-CCCE-47A3-8630-A90521F6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FBF2D5-7595-4CD1-9FD4-716F41F4C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4594B-BBBA-4CC7-B8DA-D1968136B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A22-43D2-4AD5-9C0E-FC9B80CB08B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0F25-0EA9-4F67-897E-952420D7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CF6173-A7EB-4DEB-8529-ECAB9993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DFE-0250-4E18-A7BB-6301A84E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87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EBB3CB-8F7C-492D-9A7E-6DD1D75097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2F7458-766F-4060-9C77-0F6D7DA12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D7F67-A88E-44B0-96B7-83F76FC0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A22-43D2-4AD5-9C0E-FC9B80CB08B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012D95-86DB-4128-97CC-A34DF091C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2465CD-8A1A-480A-A501-D9B60BDC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DFE-0250-4E18-A7BB-6301A84E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9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31AC4-2DCE-48B3-807C-9ABC480B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3221E-B980-4DFF-9CE1-DCAFC1EDD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C24C06-2620-4C1F-B0CB-C9BE359D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A22-43D2-4AD5-9C0E-FC9B80CB08B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B74854-B6DC-4E3B-A88B-A0EF2030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0C5776-4A3D-44A4-AE24-5B321B4A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DFE-0250-4E18-A7BB-6301A84E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5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4691F-E8F6-4597-AAEF-F3E339BB9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92E568-558D-4DAE-B490-007BDFA30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7EFFC-D3DB-4D6D-A66A-E087E566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A22-43D2-4AD5-9C0E-FC9B80CB08B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10D3E5-9E65-43F5-AEB4-FCA38CA2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85881-AD26-4E25-8941-AF109EF1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DFE-0250-4E18-A7BB-6301A84E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4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24D83-ECC7-4262-AB71-F8F7A38C6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D35D5F-77B7-4CCF-B4F4-D79188F92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85A195-8A19-4280-89EC-394EEB972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2E3FE5-38A5-44C7-8AEA-FE7D86900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A22-43D2-4AD5-9C0E-FC9B80CB08B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EA4D5-BC51-41DB-AA13-F764D411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8CEFD7-EBD4-4CB7-8157-589B3DDF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DFE-0250-4E18-A7BB-6301A84E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2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AAFDF-DFBA-489C-977F-9EBD10C3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4D1FBA-D09F-4D0B-8388-7B49C9FAF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709436-5152-49BF-A808-C08C0A263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013C97-657A-4043-AA34-44DD1D378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29EE48-2E8F-42B6-8ED3-8EFBC91C2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A20827-875E-4C61-8CB6-1F2314AF6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A22-43D2-4AD5-9C0E-FC9B80CB08B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D9DAE8-3C6D-4BE7-ADE8-1E8C880E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71202C-89B1-4CA3-94C7-BA0250AA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DFE-0250-4E18-A7BB-6301A84E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8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0F511-B9DB-430E-B064-024036FA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53CCDB-B5BE-4DE4-ADE3-06DEF20E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A22-43D2-4AD5-9C0E-FC9B80CB08B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DE8F9B-D3D7-4C80-A854-48F19371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77AB5C-CD49-4FC5-B872-242ABFBD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DFE-0250-4E18-A7BB-6301A84E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0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DD6D45-9580-46AF-B216-04BCDA83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A22-43D2-4AD5-9C0E-FC9B80CB08B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C98172-8C95-4045-BA09-8E19598F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6F0EEB-90AA-46E0-9C6B-A4D4297F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DFE-0250-4E18-A7BB-6301A84E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4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2782B-BDA6-4F4C-96A7-0FEF264A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10C52-C3D1-4157-8415-EE3EDA929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906AF0-3785-4500-9BBE-3AD8B5C3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260E9F-4721-40C7-A561-4EC9EFCC0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A22-43D2-4AD5-9C0E-FC9B80CB08B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DCC100-40D1-4184-9090-C31A633D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06A59F-A274-47B9-8FF0-9DF6D66F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DFE-0250-4E18-A7BB-6301A84E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0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47F63-EB89-45F4-B65A-7FF3D5E08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03DEEC-6F59-4941-B3CC-D06517DBB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6A57A4-1F09-4105-8A25-2BA5ABC07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DA10D5-25C1-41D6-8D26-8723AB7AE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A22-43D2-4AD5-9C0E-FC9B80CB08B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755044-A8FF-401F-9842-E3548186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496167-A50D-48B6-9B89-10DFD33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DFE-0250-4E18-A7BB-6301A84E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6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5918C-0DB6-4CAA-88E6-C82350F5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38314D-2BD9-4FBC-8EF4-562E0FB94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440473-9090-48DC-9C74-D98CADD6E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1DA22-43D2-4AD5-9C0E-FC9B80CB08B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F7BFF-2564-44E6-A8DA-D7EAEDE03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D2AC6-95B6-4AAA-84BC-AE0CC6D3D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88DFE-0250-4E18-A7BB-6301A84E7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0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B440D-0A28-4C9D-BC2B-822882DC3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B42E23-E0C2-4D72-8606-61367F73D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atherineasquithgallery.com/uploads/posts/2021-02/1613501374_55-p-prezentatsiya-foni-dlya-slaidov-detskii-56.jpg">
            <a:extLst>
              <a:ext uri="{FF2B5EF4-FFF2-40B4-BE49-F238E27FC236}">
                <a16:creationId xmlns:a16="http://schemas.microsoft.com/office/drawing/2014/main" id="{45FBA6A0-D497-4EA3-ACE1-E170FB0ECB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0D9FC7-7773-4CEA-889D-6CD2EC13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945" y="1477108"/>
            <a:ext cx="7770451" cy="26165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8284A8-AC12-4119-A35F-C822B16BD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44" y="2767526"/>
            <a:ext cx="8179647" cy="1322947"/>
          </a:xfrm>
          <a:prstGeom prst="rect">
            <a:avLst/>
          </a:prstGeom>
        </p:spPr>
      </p:pic>
      <p:pic>
        <p:nvPicPr>
          <p:cNvPr id="7" name="Рисунок 6" descr="мтмирьтьит">
            <a:extLst>
              <a:ext uri="{FF2B5EF4-FFF2-40B4-BE49-F238E27FC236}">
                <a16:creationId xmlns:a16="http://schemas.microsoft.com/office/drawing/2014/main" id="{4143F449-99F9-4E01-B890-386EB96A0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343" y="2926036"/>
            <a:ext cx="9809314" cy="100592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CEAD7F-3DFD-4192-90E9-52BEA785F140}"/>
              </a:ext>
            </a:extLst>
          </p:cNvPr>
          <p:cNvSpPr/>
          <p:nvPr/>
        </p:nvSpPr>
        <p:spPr>
          <a:xfrm>
            <a:off x="2757268" y="337625"/>
            <a:ext cx="76340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Дидактические игры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коррекционной работе </a:t>
            </a:r>
          </a:p>
          <a:p>
            <a:pPr lvl="0"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учителя-логопеда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с младшими школьниками с ограниченными возможностями здоровья</a:t>
            </a:r>
          </a:p>
          <a:p>
            <a:pPr lvl="0"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73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CBCC9-A050-45D8-9F74-52A3685F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0EB3CB-8746-4BC9-A019-94E073FF1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C863D3-6873-44E0-BCBE-BE29AFBD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BCC43D-EB3D-4A93-9018-EB187F06B5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71" y="365125"/>
            <a:ext cx="6910144" cy="243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472CC0-5223-43EC-9630-97D27794FC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7" y="3069749"/>
            <a:ext cx="4257065" cy="310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80950D-D85F-4A1C-A262-E826434D632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65" y="3163570"/>
            <a:ext cx="5638383" cy="3013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94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4A498-C4CE-4AC8-9E41-AE67C476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1F76D6-88D6-42BE-BD46-A90835480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A48C51-D29A-4716-8A87-A2C2F1181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BC12AF-2BDF-40AB-98E9-C3CA15B67A4C}"/>
              </a:ext>
            </a:extLst>
          </p:cNvPr>
          <p:cNvSpPr/>
          <p:nvPr/>
        </p:nvSpPr>
        <p:spPr>
          <a:xfrm>
            <a:off x="2504050" y="365125"/>
            <a:ext cx="9017390" cy="203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</a:t>
            </a:r>
            <a:endParaRPr lang="ru-RU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«Волшебные домики»</a:t>
            </a:r>
            <a:endParaRPr lang="ru-RU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https://avatars.mds.yandex.net/i?id=2a0000017a0b9485b4dcc5350143af95ee02-4885194-images-thumbs&amp;n=13">
            <a:extLst>
              <a:ext uri="{FF2B5EF4-FFF2-40B4-BE49-F238E27FC236}">
                <a16:creationId xmlns:a16="http://schemas.microsoft.com/office/drawing/2014/main" id="{B500E1C4-7D6F-4023-A89F-D660CA0A05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69" y="1825625"/>
            <a:ext cx="5219114" cy="448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14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EDDCB-8B02-4C41-8AF0-B6915DB4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61AD2A-2D2B-413E-8601-C5C48DB1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BC2C9C-906F-4B2C-8702-376CF923D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D6570F-2302-4B9F-8BEA-B24ADDD631D6}"/>
              </a:ext>
            </a:extLst>
          </p:cNvPr>
          <p:cNvSpPr/>
          <p:nvPr/>
        </p:nvSpPr>
        <p:spPr>
          <a:xfrm>
            <a:off x="2307102" y="0"/>
            <a:ext cx="9495691" cy="7256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8110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закрепление навыков дифференциации парных звуков [Б-П]-[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Бь-Пь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], формирование знаний слоговой структуры слова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8110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Уметь подбирать картинки с названием слов на заданный звук, определять позицию звука в слове.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811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Закрепить навыки слоговой структуры слова, ударение в словах.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811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Развивать связную речь детей дошкольного и младшего школьного возраста.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8110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карточки формата А4 с изображением домиков и букв (Б-П), конверт с набором картинок, фишки для поощрения детей.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18110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игры: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811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игре могут участвовать от трёх до пяти игроков. Учитель -логопед предлагает детям поиграть в слова и раскладывает карточки с изображением домиков с парными твёрдыми и мягкими согласными буквами: [Б], [П], [Б-П]-[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Бь-Пь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], конверт с набором картинок с изображением разных предметов.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811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Ребёнок рассматривает картинки, выбирает одну картинку с заданным звуком, проговаривает слово, делит слово на слоги, находит соотношение изображённой на домике буквы и выбранной картинки, выкладывает на карточку. Если ребёнок выполняет задание правильно, то получает фишку!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811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811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05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CA288-6D16-4E35-A523-F27046450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016717-B3A8-4AE1-944D-94F17ABC4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FFC3F8-983E-4327-A59C-63CF8D06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429747-DF34-4644-9F11-0492BD3383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06" y="363233"/>
            <a:ext cx="4577056" cy="581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1DACBF-06A2-496C-8C66-0D4BD91B938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97974" y="1321136"/>
            <a:ext cx="5813730" cy="389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343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BFC57-85BD-46CD-8901-D09EC213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CE167C-E62A-4C65-B644-A26D69B6F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1313/0000fd72-c067bed0/img4.jpg">
            <a:extLst>
              <a:ext uri="{FF2B5EF4-FFF2-40B4-BE49-F238E27FC236}">
                <a16:creationId xmlns:a16="http://schemas.microsoft.com/office/drawing/2014/main" id="{2CA2AF2D-798D-4616-9351-BE71221E4E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329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23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BA193-F8E8-4D12-A9F3-D6D33FEA0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681037"/>
            <a:ext cx="9806354" cy="10096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7CB8F-9D4B-4A5E-8A7A-99108E4B7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7D39C8-96C0-4EEB-B7D7-BCA7701EA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6C2DAD-C083-4457-BCB5-551D13C7EA73}"/>
              </a:ext>
            </a:extLst>
          </p:cNvPr>
          <p:cNvSpPr/>
          <p:nvPr/>
        </p:nvSpPr>
        <p:spPr>
          <a:xfrm>
            <a:off x="2757268" y="337625"/>
            <a:ext cx="7202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Цель: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A97E40-1AAC-4FE0-9060-086CF300C3B3}"/>
              </a:ext>
            </a:extLst>
          </p:cNvPr>
          <p:cNvSpPr/>
          <p:nvPr/>
        </p:nvSpPr>
        <p:spPr>
          <a:xfrm>
            <a:off x="2433711" y="1180448"/>
            <a:ext cx="84687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знаний, умений, навыков звукового анализа и синтеза, слоговой структуры слова и лексико-грамматического строя речи с помощью игровых приёмов и методов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201A0D-4AD0-478D-A1AD-D4829FC45FA1}"/>
              </a:ext>
            </a:extLst>
          </p:cNvPr>
          <p:cNvSpPr/>
          <p:nvPr/>
        </p:nvSpPr>
        <p:spPr>
          <a:xfrm>
            <a:off x="548640" y="2996418"/>
            <a:ext cx="11254154" cy="309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Задачи: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выполнять звуковой анализ и синтез слов ,определять позицию звука в словах.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слоговой структуры слова, уметь делить слова на слоги и  правильно ставить  ударение в словах.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лексико-грамматический строй речи, уметь согласовывать слова  в словосочетаниях и в предложениях, пополнять словарный запас.</a:t>
            </a:r>
          </a:p>
        </p:txBody>
      </p:sp>
    </p:spTree>
    <p:extLst>
      <p:ext uri="{BB962C8B-B14F-4D97-AF65-F5344CB8AC3E}">
        <p14:creationId xmlns:p14="http://schemas.microsoft.com/office/powerpoint/2010/main" val="122621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E2BC3-FFF7-40EF-98CF-4EF22C12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C434384-C021-47CC-9B8B-15D408157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BEF217-D3FB-44E5-BB74-56B60604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21FAEA-D1C0-47C9-91C5-4D91B78047C7}"/>
              </a:ext>
            </a:extLst>
          </p:cNvPr>
          <p:cNvSpPr/>
          <p:nvPr/>
        </p:nvSpPr>
        <p:spPr>
          <a:xfrm>
            <a:off x="2250832" y="365125"/>
            <a:ext cx="9270608" cy="203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«Путешествие в страну слов»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 descr="https://sun9-69.userapi.com/impf/IxkTG09xA2XnyH-fSe9_9WHW1ttCA9Mqlo1jSw/uDMNK0DHwCg.jpg?size=604x600&amp;quality=96&amp;sign=fc557710e8e0a024c6140b614b0feb78&amp;type=album">
            <a:extLst>
              <a:ext uri="{FF2B5EF4-FFF2-40B4-BE49-F238E27FC236}">
                <a16:creationId xmlns:a16="http://schemas.microsoft.com/office/drawing/2014/main" id="{75594FE2-8D8B-4B3C-9E2C-4EAC548C659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18" y="1937209"/>
            <a:ext cx="8018585" cy="4374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48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B6AA8-E5A9-44A9-89B4-61F264C3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481C13B-DA66-454C-9FB2-C9A182D4B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0" y="1825625"/>
            <a:ext cx="7726799" cy="4351338"/>
          </a:xfrm>
        </p:spPr>
      </p:pic>
      <p:pic>
        <p:nvPicPr>
          <p:cNvPr id="4" name="Рисунок 3" descr="https://catherineasquithgallery.com/uploads/posts/2021-02/1613501374_55-p-prezentatsiya-foni-dlya-slaidov-detskii-56.jpg">
            <a:extLst>
              <a:ext uri="{FF2B5EF4-FFF2-40B4-BE49-F238E27FC236}">
                <a16:creationId xmlns:a16="http://schemas.microsoft.com/office/drawing/2014/main" id="{0D6376FE-5866-4821-8174-69759040C0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CE416D-414A-4E23-BCFA-FCA2BFF04EEF}"/>
              </a:ext>
            </a:extLst>
          </p:cNvPr>
          <p:cNvSpPr/>
          <p:nvPr/>
        </p:nvSpPr>
        <p:spPr>
          <a:xfrm>
            <a:off x="2307102" y="0"/>
            <a:ext cx="9495691" cy="563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навыков слоговой структуры слова, пополнение словарного запаса у дошкольников и младших школьников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Формировать знания у детей дошкольного и младшего школьного возраста по словам простой и сложной слоговой структуры.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Уметь правильно проговаривать слова и делить слова на слоги.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Развивать и пополнять словарный запас у детей дошкольного и младшего школьного возраста.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карточки с изображёнными на них картинками разной тематики, набор картинок, подобранных в соответствии с карточками, фишки для поощрения.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игры: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Принимать участие в игре может группа детей от пяти до десяти человек. Перед детьми разложены две карточки с изображением разных предметов и картинки с подобным изображением предметов. Дети выбирают картинку и выкладывает на карточку, проговаривают слово, делят его на слоги. И за правильный ответ получают фишку.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2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04333-3D79-401E-B687-4F7D36D4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9E5594E-5C2B-4814-A499-F2613BEEF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0" y="1825625"/>
            <a:ext cx="7726799" cy="4351338"/>
          </a:xfrm>
        </p:spPr>
      </p:pic>
      <p:pic>
        <p:nvPicPr>
          <p:cNvPr id="4" name="Рисунок 3" descr="https://catherineasquithgallery.com/uploads/posts/2021-02/1613501374_55-p-prezentatsiya-foni-dlya-slaidov-detskii-56.jpg">
            <a:extLst>
              <a:ext uri="{FF2B5EF4-FFF2-40B4-BE49-F238E27FC236}">
                <a16:creationId xmlns:a16="http://schemas.microsoft.com/office/drawing/2014/main" id="{1A003B6B-B058-4484-B948-9CE5A5F6C9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EBDACF-65C9-426E-9C01-4CBBACD2B1A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6" y="570864"/>
            <a:ext cx="4867421" cy="573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2A317B-4EEC-452E-A043-7A2B256391E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2152" y="1434907"/>
            <a:ext cx="5838095" cy="389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80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ABABA-58A9-4330-83A1-2AFFF6ED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02FA02-3337-4C01-9DD3-6BDE2D43F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B912B2-A59C-4EE2-8319-8AD442204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8B623F-D12C-4473-9D92-F8BAF6B67BFA}"/>
              </a:ext>
            </a:extLst>
          </p:cNvPr>
          <p:cNvSpPr/>
          <p:nvPr/>
        </p:nvSpPr>
        <p:spPr>
          <a:xfrm>
            <a:off x="2250832" y="365125"/>
            <a:ext cx="9270608" cy="203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</a:t>
            </a:r>
            <a:endParaRPr lang="ru-RU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«Самый находчивый»</a:t>
            </a:r>
            <a:endParaRPr lang="ru-RU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https://img2.freepng.ru/20190112/bfc/kisspng-vector-graphics-child-clip-art-illustration-infant-desarrollo-de-los-adolescentes-5c3a910a322aa7.9845390615473420902055.jpg">
            <a:extLst>
              <a:ext uri="{FF2B5EF4-FFF2-40B4-BE49-F238E27FC236}">
                <a16:creationId xmlns:a16="http://schemas.microsoft.com/office/drawing/2014/main" id="{AC9D939F-855C-4D3B-AED2-EEEB2BD6476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89" y="2109787"/>
            <a:ext cx="4600135" cy="4202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14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CD6E4-CD5A-4D8C-B7B7-9A4630E8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3C18A2-32C3-49C2-A502-FB6829764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352AA0-8E0B-4A79-B8B2-A6400DAF1B8B}"/>
              </a:ext>
            </a:extLst>
          </p:cNvPr>
          <p:cNvSpPr/>
          <p:nvPr/>
        </p:nvSpPr>
        <p:spPr>
          <a:xfrm>
            <a:off x="2250832" y="365125"/>
            <a:ext cx="9270608" cy="203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«Самый находчивый»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E2E9E6-2577-4D1A-B698-3A0400E83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3E3A12-E7AD-4D13-9140-5834CAB56AB0}"/>
              </a:ext>
            </a:extLst>
          </p:cNvPr>
          <p:cNvSpPr/>
          <p:nvPr/>
        </p:nvSpPr>
        <p:spPr>
          <a:xfrm>
            <a:off x="2307102" y="0"/>
            <a:ext cx="9495691" cy="616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систематизация знаний, умений, навыков по обучению грамоте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Закрепить знания звукобуквенного анализа слов.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2.Формировать навыки слоговой структуры слова.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Развивать связную речь у детей дошкольного и младшего школьного возраста.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набор карточек с тематическими картинками и схемами слов; фишки красного, синего и зелёного цвета, картинки с изображением осенних листиков, снежинок, фишки для поощрения детей.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игры: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игре могут участвовать от 2 до10-ти детей. Учитель-логопед каждому ребёнку предлагает вытянуть карточку с изображением картинки со схемой к выбранному слову, после того как, каждый ребёнок вытянул по одной карточке, дети по очереди называют слова, делят слова на слоги, прохлопав их, затем выбирают фишки и выполняют звукобуквенный анализ слова. За правильное выполнение заданий каждый ребёнок получает фишку!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3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64E49-7122-471F-9C40-D632D539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0E38A-04FB-4000-8988-6550B4087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F910BC-2BB3-43E3-A7DE-3DEB9AAC0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A0A95A-E772-407B-BBE0-0BFCC1EAA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266" y="448282"/>
            <a:ext cx="4027392" cy="29807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DD8090-C093-436E-AF17-6AD6337A9A4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681" y="448282"/>
            <a:ext cx="4722691" cy="298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4D616F-5693-4DF8-8D8A-818A282D92F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78" y="3512157"/>
            <a:ext cx="4137880" cy="279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41EA1F-A273-407E-BA75-F9791D2EB26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680" y="3512157"/>
            <a:ext cx="4722691" cy="273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86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10A12-7B1D-4AAF-A1EA-93173178B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300D9-C637-49C0-A9F3-72F7075BD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F66D49-571A-4524-BBA9-560136ABE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5B8659-41F5-47EB-AB20-12DB332F33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2" y="1690688"/>
            <a:ext cx="4559549" cy="319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31B5B9-8530-49C8-ABD1-E88C82CF01F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4040" y="696669"/>
            <a:ext cx="6288892" cy="5303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288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586</Words>
  <Application>Microsoft Office PowerPoint</Application>
  <PresentationFormat>Широкоэкранный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2021-11-17T05:35:10Z</dcterms:created>
  <dcterms:modified xsi:type="dcterms:W3CDTF">2023-12-13T07:16:38Z</dcterms:modified>
</cp:coreProperties>
</file>