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8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047B14-EC3D-48C2-B8B3-79AA29EAD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673012"/>
            <a:ext cx="8915399" cy="933060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Подготовила: воспитатель Галущенко Е.С.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06FEF08E-59A5-47CB-9945-8AC1218D1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8091" y="251928"/>
            <a:ext cx="9526522" cy="4525453"/>
          </a:xfrm>
        </p:spPr>
        <p:txBody>
          <a:bodyPr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F8DFE3-B135-46CC-980B-5F5C71DEB4ED}"/>
              </a:ext>
            </a:extLst>
          </p:cNvPr>
          <p:cNvSpPr txBox="1"/>
          <p:nvPr/>
        </p:nvSpPr>
        <p:spPr>
          <a:xfrm>
            <a:off x="1716832" y="447869"/>
            <a:ext cx="9983755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 в</a:t>
            </a:r>
          </a:p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детьми по</a:t>
            </a:r>
          </a:p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художественному творчеству</a:t>
            </a:r>
          </a:p>
        </p:txBody>
      </p:sp>
    </p:spTree>
    <p:extLst>
      <p:ext uri="{BB962C8B-B14F-4D97-AF65-F5344CB8AC3E}">
        <p14:creationId xmlns:p14="http://schemas.microsoft.com/office/powerpoint/2010/main" val="934132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754F77-6A1B-4D59-AA78-5CB8D7571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106" y="279918"/>
            <a:ext cx="9582506" cy="56313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 воспитание </a:t>
            </a:r>
            <a:r>
              <a:rPr lang="ru-RU" sz="7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одна из важнейших сторон педагогического процесса становления личности, форма осознания прекрасного, формирование художественного вкуса, умение творчески создавать продукты ручного творчества.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483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0D842B-B5E9-427F-BA28-69E1BA7E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0849" y="2133600"/>
            <a:ext cx="10531151" cy="3777622"/>
          </a:xfrm>
        </p:spPr>
        <p:txBody>
          <a:bodyPr/>
          <a:lstStyle/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67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DD16A9-7F44-467F-97F1-C792B9A3A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559837"/>
            <a:ext cx="10972800" cy="6298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технология- это совокупность психолого-педагогических установок, определяющих специальный набор и компоновку форм, методов, способов, приемов обучения, воспитательных средств; она есть организационно-методический инструментарий педагогического процесса. </a:t>
            </a: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Б.Т.Лихачёв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7109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EF71A0-0C93-4C1D-A041-67D26A5DB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624" y="466531"/>
            <a:ext cx="10216988" cy="54446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технологии художественно-эстетического развития состоит в том, что она  способствует развитию у детей: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Образного мышления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-Эмоционального отношения к предметам эстетического характера</a:t>
            </a:r>
          </a:p>
          <a:p>
            <a:pPr>
              <a:buFontTx/>
              <a:buChar char="-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Эстетического восприятия</a:t>
            </a:r>
          </a:p>
          <a:p>
            <a:pPr>
              <a:buFontTx/>
              <a:buChar char="-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воображения, без которого невозможна ни одна художественно-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деятельность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Мелкая моторика рук</a:t>
            </a:r>
          </a:p>
        </p:txBody>
      </p:sp>
    </p:spTree>
    <p:extLst>
      <p:ext uri="{BB962C8B-B14F-4D97-AF65-F5344CB8AC3E}">
        <p14:creationId xmlns:p14="http://schemas.microsoft.com/office/powerpoint/2010/main" val="63758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104EB-F313-4B8C-8E26-80FA3E766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37" y="307910"/>
            <a:ext cx="10030375" cy="11663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Основными задачами художественной</a:t>
            </a:r>
            <a:br>
              <a:rPr lang="ru-RU" b="1" dirty="0"/>
            </a:br>
            <a:r>
              <a:rPr lang="ru-RU" b="1" dirty="0"/>
              <a:t>технологии являются: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44EB7-3706-48B3-B8D1-2DFCBB93B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27" y="1268963"/>
            <a:ext cx="10795485" cy="5728996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художественного восприятия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эстетических чувств и эмоций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элементарным знаниям в области искусства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воображения, мышления, памяти и речи ребёнка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художественно-творческой культуры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 детей в разных видах художественного творчества</a:t>
            </a:r>
          </a:p>
        </p:txBody>
      </p:sp>
    </p:spTree>
    <p:extLst>
      <p:ext uri="{BB962C8B-B14F-4D97-AF65-F5344CB8AC3E}">
        <p14:creationId xmlns:p14="http://schemas.microsoft.com/office/powerpoint/2010/main" val="38073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97CD92-42EC-49BD-BEA7-5730DC670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914" y="335902"/>
            <a:ext cx="10067698" cy="5575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художественной технологии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воспитать в каждом ребёнке самостоятельную, всесторонне развитую творческую личность.</a:t>
            </a:r>
          </a:p>
        </p:txBody>
      </p:sp>
    </p:spTree>
    <p:extLst>
      <p:ext uri="{BB962C8B-B14F-4D97-AF65-F5344CB8AC3E}">
        <p14:creationId xmlns:p14="http://schemas.microsoft.com/office/powerpoint/2010/main" val="239608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68E56-29E0-4F84-9EFC-1C9B36ECA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30630"/>
            <a:ext cx="8911687" cy="104502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FD3781-EF51-4E99-8908-E2ED6642A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947" y="877077"/>
            <a:ext cx="10179665" cy="6232849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произведениями искусства, обучение различным видам творчества</a:t>
            </a:r>
          </a:p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-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ребенка художественного вкуса воспитание интереса и потребности к ручному художественному творчеству</a:t>
            </a:r>
          </a:p>
        </p:txBody>
      </p:sp>
    </p:spTree>
    <p:extLst>
      <p:ext uri="{BB962C8B-B14F-4D97-AF65-F5344CB8AC3E}">
        <p14:creationId xmlns:p14="http://schemas.microsoft.com/office/powerpoint/2010/main" val="3919025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1F7B8C-009B-41CB-A66D-00A4CBD8A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8882" y="335902"/>
            <a:ext cx="10643118" cy="6307494"/>
          </a:xfrm>
        </p:spPr>
        <p:txBody>
          <a:bodyPr>
            <a:normAutofit lnSpcReduction="10000"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Развивающий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психических процессов сознания, памяти, творческого воображения, развитие интеллектуальных способностей ребенка; эмоциональных, творческих качеств ребенка</a:t>
            </a:r>
          </a:p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ребенком умений работать с красками, бумагой, ножницами, пластилином, клеем, творческих навыках ручного труда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552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08F22-128D-4F26-AB25-BF08EA641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543" y="186612"/>
            <a:ext cx="9937069" cy="171838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методов ,форм и приемов</a:t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5C35CE-6024-47EA-97EF-A8C2A5E2E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4154" y="1548882"/>
            <a:ext cx="9750457" cy="4362340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комфортная, радостная от процесса познания атмосфера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целостное развитие личности ребенка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разнообразные методы, учитывающие потребности ребенка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организация обучения, способствующая двигательной активности детей</a:t>
            </a:r>
          </a:p>
        </p:txBody>
      </p:sp>
    </p:spTree>
    <p:extLst>
      <p:ext uri="{BB962C8B-B14F-4D97-AF65-F5344CB8AC3E}">
        <p14:creationId xmlns:p14="http://schemas.microsoft.com/office/powerpoint/2010/main" val="399559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725AC-A70B-4955-9FEA-2C98C29EF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86612"/>
            <a:ext cx="8911687" cy="76016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Ведущие методы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0F6183-7D8B-4AE7-A043-B25BBC7EA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19673"/>
            <a:ext cx="8915400" cy="4791549"/>
          </a:xfrm>
        </p:spPr>
        <p:txBody>
          <a:bodyPr>
            <a:no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</a:t>
            </a:r>
          </a:p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</a:p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</a:t>
            </a:r>
          </a:p>
          <a:p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взрослого</a:t>
            </a:r>
          </a:p>
        </p:txBody>
      </p:sp>
    </p:spTree>
    <p:extLst>
      <p:ext uri="{BB962C8B-B14F-4D97-AF65-F5344CB8AC3E}">
        <p14:creationId xmlns:p14="http://schemas.microsoft.com/office/powerpoint/2010/main" val="37477322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</TotalTime>
  <Words>298</Words>
  <Application>Microsoft Office PowerPoint</Application>
  <PresentationFormat>Широкоэкранный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 </vt:lpstr>
      <vt:lpstr>Презентация PowerPoint</vt:lpstr>
      <vt:lpstr>Презентация PowerPoint</vt:lpstr>
      <vt:lpstr>Основными задачами художественной технологии являются:</vt:lpstr>
      <vt:lpstr>Презентация PowerPoint</vt:lpstr>
      <vt:lpstr>КОМПОНЕНТЫ</vt:lpstr>
      <vt:lpstr>Презентация PowerPoint</vt:lpstr>
      <vt:lpstr>Критерии методов ,форм и приемов работы</vt:lpstr>
      <vt:lpstr>Ведущие методы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технологии в работе с детьми по художественному творчеству</dc:title>
  <dc:creator>User</dc:creator>
  <cp:lastModifiedBy>User</cp:lastModifiedBy>
  <cp:revision>10</cp:revision>
  <dcterms:created xsi:type="dcterms:W3CDTF">2023-12-06T01:42:35Z</dcterms:created>
  <dcterms:modified xsi:type="dcterms:W3CDTF">2023-12-06T03:29:43Z</dcterms:modified>
</cp:coreProperties>
</file>