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1974" y="-1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38301" y="2161698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Глагол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761" y="154192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Вспомни: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44974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5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Что такое глагол?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83174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72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/>
                <a:t>Что он обозначает?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pic>
        <p:nvPicPr>
          <p:cNvPr id="28" name="Picture 2" descr="https://avatars.mds.yandex.net/get-pdb/1807426/aa48d5ad-4ce9-4958-ba07-9fe1ffe20c7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1871"/>
            <a:ext cx="4026502" cy="4666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Segoe Print" pitchFamily="2" charset="0"/>
              </a:rPr>
              <a:t>Седьмое апреля</a:t>
            </a:r>
            <a:endParaRPr lang="ru-RU" sz="3600" dirty="0">
              <a:latin typeface="Segoe Print" pitchFamily="2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Запиши дату в тетрадь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C:\Users\Kuanish\Pictures\2013-08-23\002.jpg"/>
          <p:cNvPicPr/>
          <p:nvPr/>
        </p:nvPicPr>
        <p:blipFill>
          <a:blip r:embed="rId2"/>
          <a:srcRect t="64196" b="22411"/>
          <a:stretch>
            <a:fillRect/>
          </a:stretch>
        </p:blipFill>
        <p:spPr bwMode="auto">
          <a:xfrm>
            <a:off x="1158081" y="2528888"/>
            <a:ext cx="6992938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Kuanish\Pictures\2013-08-23\002.jpg"/>
          <p:cNvPicPr/>
          <p:nvPr/>
        </p:nvPicPr>
        <p:blipFill>
          <a:blip r:embed="rId2"/>
          <a:srcRect l="10200" t="80692" r="60210" b="9464"/>
          <a:stretch>
            <a:fillRect/>
          </a:stretch>
        </p:blipFill>
        <p:spPr bwMode="auto">
          <a:xfrm>
            <a:off x="1107281" y="1935959"/>
            <a:ext cx="2528888" cy="16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Kuanish\Pictures\2013-08-23\003.jpg"/>
          <p:cNvPicPr/>
          <p:nvPr/>
        </p:nvPicPr>
        <p:blipFill>
          <a:blip r:embed="rId3"/>
          <a:srcRect l="11827" t="5977" r="11722" b="79215"/>
          <a:stretch>
            <a:fillRect/>
          </a:stretch>
        </p:blipFill>
        <p:spPr bwMode="auto">
          <a:xfrm>
            <a:off x="1178719" y="3431380"/>
            <a:ext cx="6350793" cy="20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217761" y="154192"/>
            <a:ext cx="4897553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Проверим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: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07426/aa48d5ad-4ce9-4958-ba07-9fe1ffe20c7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1871"/>
            <a:ext cx="4026502" cy="4666129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581835" y="632012"/>
            <a:ext cx="5123330" cy="23397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определить число глагола</a:t>
            </a:r>
            <a:r>
              <a:rPr lang="ru-RU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99647" y="3899647"/>
            <a:ext cx="4975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Дети побежали</a:t>
            </a:r>
            <a:endParaRPr lang="ru-RU" sz="40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30906" y="4464423"/>
            <a:ext cx="208429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48835" y="4603376"/>
            <a:ext cx="208429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51177" y="3334871"/>
            <a:ext cx="766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807426/aa48d5ad-4ce9-4958-ba07-9fe1ffe20c7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1871"/>
            <a:ext cx="4026502" cy="466612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17761" y="154192"/>
            <a:ext cx="4897553" cy="79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Алгоритм</a:t>
            </a:r>
            <a:endParaRPr kumimoji="0" lang="ru-RU" sz="4800" b="1" i="0" u="none" strike="noStrike" kern="1200" cap="none" spc="50" normalizeH="0" baseline="0" noProof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3436" y="1963271"/>
            <a:ext cx="47737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1. Найди имя существительное, к которому относится глагол.</a:t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i="1" dirty="0" smtClean="0"/>
              <a:t>2. Определи число этого существительного.</a:t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i="1" dirty="0" smtClean="0"/>
              <a:t>3.Если сущ. единственного числа, то и глагол который к нему относится ед.числа.</a:t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i="1" dirty="0" smtClean="0"/>
              <a:t>4. Если </a:t>
            </a:r>
            <a:r>
              <a:rPr lang="ru-RU" sz="2000" i="1" dirty="0" smtClean="0"/>
              <a:t>сущ. м</a:t>
            </a:r>
            <a:r>
              <a:rPr lang="ru-RU" sz="2000" i="1" dirty="0" smtClean="0"/>
              <a:t>ножественного числа</a:t>
            </a:r>
            <a:r>
              <a:rPr lang="ru-RU" sz="2000" i="1" dirty="0" smtClean="0"/>
              <a:t>, то и глагол который к нему относится </a:t>
            </a:r>
            <a:r>
              <a:rPr lang="ru-RU" sz="2000" i="1" dirty="0" smtClean="0"/>
              <a:t>мн.числа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807426/aa48d5ad-4ce9-4958-ba07-9fe1ffe20c7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2176"/>
            <a:ext cx="3655183" cy="4235824"/>
          </a:xfrm>
          <a:prstGeom prst="rect">
            <a:avLst/>
          </a:prstGeom>
          <a:noFill/>
        </p:spPr>
      </p:pic>
      <p:pic>
        <p:nvPicPr>
          <p:cNvPr id="23554" name="Picture 2" descr="https://ds04.infourok.ru/uploads/ex/06e1/00193430-89e0eb35/640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1469" y="1674485"/>
            <a:ext cx="5277037" cy="3957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3.infourok.ru/uploads/ex/0b54/0000940b-766628f9/640/img25.jpg"/>
          <p:cNvPicPr>
            <a:picLocks noChangeAspect="1" noChangeArrowheads="1"/>
          </p:cNvPicPr>
          <p:nvPr/>
        </p:nvPicPr>
        <p:blipFill>
          <a:blip r:embed="rId2"/>
          <a:srcRect b="20015"/>
          <a:stretch>
            <a:fillRect/>
          </a:stretch>
        </p:blipFill>
        <p:spPr bwMode="auto">
          <a:xfrm>
            <a:off x="1096869" y="0"/>
            <a:ext cx="7173071" cy="43030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4813" y="4921623"/>
            <a:ext cx="6938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Спиши вставляя пропущенные орфограммы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 Найди глаголы и подчеркни их 2 чертами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 </a:t>
            </a:r>
            <a:r>
              <a:rPr lang="ru-RU" sz="2400" b="1" dirty="0" smtClean="0"/>
              <a:t>Над глаголами подпиши число (ед.ч или мн.ч)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39" y="0"/>
            <a:ext cx="7886700" cy="1325563"/>
          </a:xfrm>
        </p:spPr>
        <p:txBody>
          <a:bodyPr/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с.95 упр.131(</a:t>
            </a:r>
            <a:r>
              <a:rPr lang="ru-RU" dirty="0" err="1" smtClean="0"/>
              <a:t>п</a:t>
            </a:r>
            <a:r>
              <a:rPr lang="ru-RU" dirty="0" smtClean="0"/>
              <a:t>),упр.132(</a:t>
            </a:r>
            <a:r>
              <a:rPr lang="ru-RU" dirty="0" err="1" smtClean="0"/>
              <a:t>п</a:t>
            </a:r>
            <a:r>
              <a:rPr lang="ru-RU" dirty="0" smtClean="0"/>
              <a:t>) + выучить алгоритм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36176" t="31412" r="21559" b="30588"/>
          <a:stretch>
            <a:fillRect/>
          </a:stretch>
        </p:blipFill>
        <p:spPr bwMode="auto">
          <a:xfrm>
            <a:off x="1506071" y="2259106"/>
            <a:ext cx="6441141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Глагол</vt:lpstr>
      <vt:lpstr>Вспомни:</vt:lpstr>
      <vt:lpstr>Запиши дату в тетрадь</vt:lpstr>
      <vt:lpstr>Слайд 4</vt:lpstr>
      <vt:lpstr>Слайд 5</vt:lpstr>
      <vt:lpstr>Слайд 6</vt:lpstr>
      <vt:lpstr>Слайд 7</vt:lpstr>
      <vt:lpstr>Слайд 8</vt:lpstr>
      <vt:lpstr>ДОМАШНЯЯ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111</cp:revision>
  <dcterms:created xsi:type="dcterms:W3CDTF">2014-11-21T11:00:06Z</dcterms:created>
  <dcterms:modified xsi:type="dcterms:W3CDTF">2020-04-07T09:58:19Z</dcterms:modified>
</cp:coreProperties>
</file>