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3" d="100"/>
          <a:sy n="43" d="100"/>
        </p:scale>
        <p:origin x="177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7E23-C2C5-451F-A137-0DD358175BC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32D3-8AD9-4D55-9123-E7A83FF7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7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7E23-C2C5-451F-A137-0DD358175BC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32D3-8AD9-4D55-9123-E7A83FF7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9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7E23-C2C5-451F-A137-0DD358175BC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32D3-8AD9-4D55-9123-E7A83FF7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2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7E23-C2C5-451F-A137-0DD358175BC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32D3-8AD9-4D55-9123-E7A83FF7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4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7E23-C2C5-451F-A137-0DD358175BC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32D3-8AD9-4D55-9123-E7A83FF7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98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7E23-C2C5-451F-A137-0DD358175BC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32D3-8AD9-4D55-9123-E7A83FF7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1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7E23-C2C5-451F-A137-0DD358175BC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32D3-8AD9-4D55-9123-E7A83FF7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4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7E23-C2C5-451F-A137-0DD358175BC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32D3-8AD9-4D55-9123-E7A83FF7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4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7E23-C2C5-451F-A137-0DD358175BC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32D3-8AD9-4D55-9123-E7A83FF7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8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7E23-C2C5-451F-A137-0DD358175BC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32D3-8AD9-4D55-9123-E7A83FF7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8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7E23-C2C5-451F-A137-0DD358175BC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32D3-8AD9-4D55-9123-E7A83FF7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67E23-C2C5-451F-A137-0DD358175BC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32D3-8AD9-4D55-9123-E7A83FF7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-s3-cdn-cf.behance.net/project_modules/max_1200/c9ca3d19204877.562d67dc6f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0346" y="1958918"/>
            <a:ext cx="84513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52400" dist="381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Boomboom" panose="02000506050000020004" pitchFamily="50" charset="-52"/>
              </a:rPr>
              <a:t>«В ДЕРЕВНЕ»</a:t>
            </a:r>
            <a:endParaRPr lang="ru-RU" sz="9600" b="1" dirty="0" smtClean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152400" dist="381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Boomboom" panose="02000506050000020004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202" y="707926"/>
            <a:ext cx="10257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Boomboom" panose="02000506050000020004" pitchFamily="50" charset="-52"/>
              </a:rPr>
              <a:t>Интерактивная логопедическая игра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3843" y="3590133"/>
            <a:ext cx="11084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7 </a:t>
            </a:r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mboom" panose="02000506050000020004" pitchFamily="50" charset="-52"/>
              </a:rPr>
              <a:t>тип </a:t>
            </a:r>
          </a:p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mboom" panose="02000506050000020004" pitchFamily="50" charset="-52"/>
              </a:rPr>
              <a:t>слоговой </a:t>
            </a:r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mboom" panose="02000506050000020004" pitchFamily="50" charset="-52"/>
              </a:rPr>
              <a:t>структуры </a:t>
            </a:r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mboom" panose="02000506050000020004" pitchFamily="50" charset="-52"/>
              </a:rPr>
              <a:t>слова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latin typeface="Boomboom" panose="0200050605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6659" y="5067501"/>
            <a:ext cx="562544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ru-RU" sz="2800" b="1" i="1" dirty="0">
                <a:solidFill>
                  <a:schemeClr val="bg1"/>
                </a:solidFill>
              </a:rPr>
              <a:t>Подготовила : учитель-логопед 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sz="2800" b="1" i="1" dirty="0">
                <a:solidFill>
                  <a:schemeClr val="bg1"/>
                </a:solidFill>
              </a:rPr>
              <a:t>МБДОУ № 29 г. Калуги</a:t>
            </a:r>
            <a:endParaRPr lang="ru-RU" sz="2800" b="1" dirty="0">
              <a:solidFill>
                <a:schemeClr val="bg1"/>
              </a:solidFill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ru-RU" sz="2800" b="1" i="1" dirty="0" err="1">
                <a:solidFill>
                  <a:schemeClr val="bg1"/>
                </a:solidFill>
              </a:rPr>
              <a:t>Логошина</a:t>
            </a:r>
            <a:r>
              <a:rPr lang="ru-RU" sz="2800" b="1" i="1" dirty="0">
                <a:solidFill>
                  <a:schemeClr val="bg1"/>
                </a:solidFill>
              </a:rPr>
              <a:t> Ирина Сергеевна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502099" y="5523659"/>
            <a:ext cx="689901" cy="583397"/>
          </a:xfrm>
          <a:prstGeom prst="actionButtonForwardNex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17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-s3-cdn-cf.behance.net/project_modules/max_1200/c9ca3d19204877.562d67dc6f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7" y="1467612"/>
            <a:ext cx="4865750" cy="5029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3"/>
          <a:stretch/>
        </p:blipFill>
        <p:spPr>
          <a:xfrm>
            <a:off x="5151863" y="1467612"/>
            <a:ext cx="7040137" cy="53792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24293" y="0"/>
            <a:ext cx="6467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 ком заботятся люди?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502099" y="5523659"/>
            <a:ext cx="689901" cy="583397"/>
          </a:xfrm>
          <a:prstGeom prst="actionButtonForwardNex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0" y="5523659"/>
            <a:ext cx="689901" cy="583397"/>
          </a:xfrm>
          <a:prstGeom prst="actionButtonBackPrevious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10727473" y="730834"/>
            <a:ext cx="1271239" cy="825190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2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ir-s3-cdn-cf.behance.net/project_modules/max_1200/c9ca3d19204877.562d67dc6f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11360811" y="5523659"/>
            <a:ext cx="831189" cy="640071"/>
          </a:xfrm>
          <a:prstGeom prst="actionButtonHome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5523659"/>
            <a:ext cx="689901" cy="583397"/>
          </a:xfrm>
          <a:prstGeom prst="actionButtonBackPrevious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2051824" y="1379218"/>
            <a:ext cx="8088351" cy="4144441"/>
          </a:xfrm>
          <a:prstGeom prst="cloud">
            <a:avLst/>
          </a:prstGeom>
          <a:solidFill>
            <a:schemeClr val="bg2">
              <a:lumMod val="90000"/>
              <a:alpha val="57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МОЛОДЕЦ!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7453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max_1200/c9ca3d19204877.562d67dc6f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3611" y="758283"/>
            <a:ext cx="102145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Данная игра рассчитана на детей 5-7 лет.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>
                <a:solidFill>
                  <a:schemeClr val="bg1"/>
                </a:solidFill>
              </a:rPr>
              <a:t>Цель:</a:t>
            </a:r>
            <a:endParaRPr lang="ru-RU" dirty="0">
              <a:solidFill>
                <a:schemeClr val="bg1"/>
              </a:solidFill>
            </a:endParaRPr>
          </a:p>
          <a:p>
            <a:pPr indent="-252000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Учить четко произносить слова слоговой структуры </a:t>
            </a:r>
            <a:r>
              <a:rPr lang="ru-RU" dirty="0" smtClean="0">
                <a:solidFill>
                  <a:schemeClr val="bg1"/>
                </a:solidFill>
              </a:rPr>
              <a:t>7-го </a:t>
            </a:r>
            <a:r>
              <a:rPr lang="ru-RU" dirty="0">
                <a:solidFill>
                  <a:schemeClr val="bg1"/>
                </a:solidFill>
              </a:rPr>
              <a:t>типа при употреблении имен существительных  множественного числа предложного падежа  с предлогом «О» («ОБ»).</a:t>
            </a:r>
          </a:p>
          <a:p>
            <a:pPr indent="-2520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Расширять </a:t>
            </a:r>
            <a:r>
              <a:rPr lang="ru-RU" dirty="0">
                <a:solidFill>
                  <a:schemeClr val="bg1"/>
                </a:solidFill>
              </a:rPr>
              <a:t>и активизировать словарный запас. </a:t>
            </a:r>
            <a:endParaRPr lang="ru-RU" dirty="0" smtClean="0">
              <a:solidFill>
                <a:schemeClr val="bg1"/>
              </a:solidFill>
            </a:endParaRPr>
          </a:p>
          <a:p>
            <a:pPr indent="-2520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Развивать зрительный </a:t>
            </a:r>
            <a:r>
              <a:rPr lang="ru-RU" dirty="0" err="1" smtClean="0">
                <a:solidFill>
                  <a:schemeClr val="bg1"/>
                </a:solidFill>
              </a:rPr>
              <a:t>гнозис</a:t>
            </a:r>
            <a:endParaRPr lang="ru-RU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>
                <a:solidFill>
                  <a:schemeClr val="bg1"/>
                </a:solidFill>
              </a:rPr>
              <a:t>Ход игрового упражнения:</a:t>
            </a:r>
          </a:p>
          <a:p>
            <a:pPr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Взрослый просит рассмотреть </a:t>
            </a:r>
            <a:r>
              <a:rPr lang="ru-RU" dirty="0" smtClean="0">
                <a:solidFill>
                  <a:schemeClr val="bg1"/>
                </a:solidFill>
              </a:rPr>
              <a:t>картинку </a:t>
            </a:r>
            <a:r>
              <a:rPr lang="ru-RU" dirty="0">
                <a:solidFill>
                  <a:schemeClr val="bg1"/>
                </a:solidFill>
              </a:rPr>
              <a:t>с изображением деревенского </a:t>
            </a:r>
            <a:r>
              <a:rPr lang="ru-RU" dirty="0" smtClean="0">
                <a:solidFill>
                  <a:schemeClr val="bg1"/>
                </a:solidFill>
              </a:rPr>
              <a:t>хозяйства, закрытую «туманом». Затем просит ответить на вопрос: «О ком заботятся люди в деревне?». Убрав туман, проверяем ответ.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Убрать туман можно кликом правой кнопки мышки по тучке. Смена слайдов </a:t>
            </a:r>
            <a:r>
              <a:rPr lang="ru-RU" dirty="0">
                <a:solidFill>
                  <a:schemeClr val="bg1"/>
                </a:solidFill>
              </a:rPr>
              <a:t>происходит при </a:t>
            </a:r>
            <a:r>
              <a:rPr lang="ru-RU" dirty="0" smtClean="0">
                <a:solidFill>
                  <a:schemeClr val="bg1"/>
                </a:solidFill>
              </a:rPr>
              <a:t>нажатии кнопок «вправо-влево».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>
                <a:solidFill>
                  <a:schemeClr val="bg1"/>
                </a:solidFill>
              </a:rPr>
              <a:t>Словарь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о собаках, о котятах, о коровах, о телятах, об утятах, о лошадях, о жеребятах, о баранах.</a:t>
            </a:r>
          </a:p>
          <a:p>
            <a:pPr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>
                <a:solidFill>
                  <a:schemeClr val="bg1"/>
                </a:solidFill>
              </a:rPr>
              <a:t>При создании данной игры использовался дидактический материал из пособия</a:t>
            </a:r>
          </a:p>
          <a:p>
            <a:pPr>
              <a:spcBef>
                <a:spcPts val="0"/>
              </a:spcBef>
              <a:buNone/>
            </a:pPr>
            <a:r>
              <a:rPr lang="ru-RU" dirty="0" err="1">
                <a:solidFill>
                  <a:schemeClr val="bg1"/>
                </a:solidFill>
              </a:rPr>
              <a:t>Четверушкина</a:t>
            </a:r>
            <a:r>
              <a:rPr lang="ru-RU" dirty="0">
                <a:solidFill>
                  <a:schemeClr val="bg1"/>
                </a:solidFill>
              </a:rPr>
              <a:t> Н.С. Слоговая структура слова: система коррекционных упражнений для детей 5-7 лет. Практическое пособие для логопедов, воспитателей и родителей. М.: «Издательство гном и Д» 2001. — 96 с.</a:t>
            </a:r>
          </a:p>
          <a:p>
            <a:pPr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Изображения взяты из </a:t>
            </a:r>
            <a:r>
              <a:rPr lang="ru-RU" dirty="0" smtClean="0">
                <a:solidFill>
                  <a:schemeClr val="bg1"/>
                </a:solidFill>
              </a:rPr>
              <a:t>интернета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02099" y="5523659"/>
            <a:ext cx="689901" cy="583397"/>
          </a:xfrm>
          <a:prstGeom prst="actionButtonForwardNex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5523659"/>
            <a:ext cx="689901" cy="583397"/>
          </a:xfrm>
          <a:prstGeom prst="actionButtonBackPrevious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2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-s3-cdn-cf.behance.net/project_modules/max_1200/c9ca3d19204877.562d67dc6f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 descr="https://img1.liveinternet.ru/images/attach/c/5/123/952/123952249_sobak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76" y="1527916"/>
            <a:ext cx="4906536" cy="51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724293" y="0"/>
            <a:ext cx="6467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 ком заботятся люди?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02099" y="5523659"/>
            <a:ext cx="689901" cy="583397"/>
          </a:xfrm>
          <a:prstGeom prst="actionButtonForwardNex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5523659"/>
            <a:ext cx="689901" cy="583397"/>
          </a:xfrm>
          <a:prstGeom prst="actionButtonBackPrevious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10727473" y="730834"/>
            <a:ext cx="1271239" cy="825190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3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-s3-cdn-cf.behance.net/project_modules/max_1200/c9ca3d19204877.562d67dc6f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9343">
            <a:off x="110279" y="2622890"/>
            <a:ext cx="4633932" cy="43207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24293" y="0"/>
            <a:ext cx="6467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 ком заботятся люди?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02099" y="5523659"/>
            <a:ext cx="689901" cy="583397"/>
          </a:xfrm>
          <a:prstGeom prst="actionButtonForwardNex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5523659"/>
            <a:ext cx="689901" cy="583397"/>
          </a:xfrm>
          <a:prstGeom prst="actionButtonBackPrevious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10727473" y="730834"/>
            <a:ext cx="1271239" cy="825190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1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-s3-cdn-cf.behance.net/project_modules/max_1200/c9ca3d19204877.562d67dc6f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illycowvalley.com/wp-content/uploads/2021/08/silly-cow-valley-1568x11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49" y="507494"/>
            <a:ext cx="5811164" cy="443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tatic.tildacdn.com/tild3866-6661-4433-b164-373362383938/pho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79" y="1701616"/>
            <a:ext cx="7585576" cy="51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24293" y="0"/>
            <a:ext cx="6467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 ком заботятся люди?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502099" y="5523659"/>
            <a:ext cx="689901" cy="583397"/>
          </a:xfrm>
          <a:prstGeom prst="actionButtonForwardNex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5523659"/>
            <a:ext cx="689901" cy="583397"/>
          </a:xfrm>
          <a:prstGeom prst="actionButtonBackPrevious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10727473" y="730834"/>
            <a:ext cx="1271239" cy="825190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6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-s3-cdn-cf.behance.net/project_modules/max_1200/c9ca3d19204877.562d67dc6f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43" y="0"/>
            <a:ext cx="3633913" cy="7802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02018" y="830997"/>
            <a:ext cx="5104957" cy="46277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-2"/>
            <a:ext cx="6467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 ком заботятся люди?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502099" y="5523659"/>
            <a:ext cx="689901" cy="583397"/>
          </a:xfrm>
          <a:prstGeom prst="actionButtonForwardNex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5523659"/>
            <a:ext cx="689901" cy="583397"/>
          </a:xfrm>
          <a:prstGeom prst="actionButtonBackPrevious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10727473" y="730834"/>
            <a:ext cx="1271239" cy="825190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1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-s3-cdn-cf.behance.net/project_modules/max_1200/c9ca3d19204877.562d67dc6f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https://img-fotki.yandex.ru/get/169451/493212545.b7/0_1beaa6_7dd98019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432" y="4056969"/>
            <a:ext cx="3278558" cy="210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24293" y="0"/>
            <a:ext cx="6467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 ком заботятся люди?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02099" y="5523659"/>
            <a:ext cx="689901" cy="583397"/>
          </a:xfrm>
          <a:prstGeom prst="actionButtonForwardNex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5523659"/>
            <a:ext cx="689901" cy="583397"/>
          </a:xfrm>
          <a:prstGeom prst="actionButtonBackPrevious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10727473" y="730834"/>
            <a:ext cx="1271239" cy="825190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-s3-cdn-cf.behance.net/project_modules/max_1200/c9ca3d19204877.562d67dc6f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img0.liveinternet.ru/images/attach/d/0/142/196/142196184_155234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68" y="446049"/>
            <a:ext cx="7792302" cy="641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24293" y="0"/>
            <a:ext cx="6467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 ком заботятся люди?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02099" y="5523659"/>
            <a:ext cx="689901" cy="583397"/>
          </a:xfrm>
          <a:prstGeom prst="actionButtonForwardNex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5523659"/>
            <a:ext cx="689901" cy="583397"/>
          </a:xfrm>
          <a:prstGeom prst="actionButtonBackPrevious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10727473" y="730834"/>
            <a:ext cx="1271239" cy="825190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5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-s3-cdn-cf.behance.net/project_modules/max_1200/c9ca3d19204877.562d67dc6f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53" y="-1"/>
            <a:ext cx="576929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8" y="1187112"/>
            <a:ext cx="4989002" cy="37652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6467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 ком заботятся люди?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502099" y="5523659"/>
            <a:ext cx="689901" cy="583397"/>
          </a:xfrm>
          <a:prstGeom prst="actionButtonForwardNex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5523659"/>
            <a:ext cx="689901" cy="583397"/>
          </a:xfrm>
          <a:prstGeom prst="actionButtonBackPrevious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10727473" y="730834"/>
            <a:ext cx="1271239" cy="825190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7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242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Boomboom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21</cp:revision>
  <dcterms:created xsi:type="dcterms:W3CDTF">2022-12-11T05:39:39Z</dcterms:created>
  <dcterms:modified xsi:type="dcterms:W3CDTF">2023-12-17T20:29:38Z</dcterms:modified>
</cp:coreProperties>
</file>