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8E0A4-74A0-4AB8-90B8-9D0B4359C9F1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00CA9-1498-4F18-B4C8-6CAD11E3E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6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00CA9-1498-4F18-B4C8-6CAD11E3E1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5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16832"/>
            <a:ext cx="6480048" cy="23012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Ориентирование на местности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8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912768" cy="93610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Компас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272808" cy="2175288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Чтобы ориентироваться с помощью компаса, необходимо расположить компас на ровную поверхность как можно дальше от магнитов и металлических предметов. Положите компас на ровную поверхность. Снимите стрелку с фиксатора. Когда намагниченная стрелка перестанет покачиваться, посмотрите на циферблат: синяя часть магнита укажет на север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4601031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68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Ориентирование по деревьям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467600" cy="2664296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Грибы на деревьях чаще вырастают с северной стороны стволов, особенно это заметно в сухое время (северная часть дерева дольше хранит влагу, необходимую для роста гриба). Если присмотреться к деревьям, то можно увидеть, что листьев с южной стороны больше и они более густые, на северной же стороне листьев меньше. Причиной такому явлению то, что в северном полушарии планеты солнце проходит по южной стороне, и с этой стороны больше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3215094" cy="200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28" y="4221088"/>
            <a:ext cx="2173060" cy="217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83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Ориентирование по лишайникам и мхам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467600" cy="2044824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северной стороне древесных стволов и камней мох растет более обильно, нежели на южной, ввиду того, что солнце меньше 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сушит.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старых пнях практически всегда растёт мох, что также может послужить ориентиром: хоть пень может быть и покрыт мхом со всех сторон, с северной стороны он более влажный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3600400" cy="269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57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344816" cy="11430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Ориентирование по звездам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7344816" cy="2263019"/>
          </a:xfrm>
        </p:spPr>
        <p:txBody>
          <a:bodyPr>
            <a:normAutofit fontScale="92500" lnSpcReduction="10000"/>
          </a:bodyPr>
          <a:lstStyle/>
          <a:p>
            <a:pPr marL="36576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Традиционно распространен способ поиска севера по Полярной звезде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Она указывает 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Способ, как найти Полярную звезду по Большой Медведице, очень прост. Для начала необходимо найти две крайние правые звезды созвездия. От них прокладывается горизонтальная прямая, которая и упирается в Полярную звезду. Она входит в состав Малой Медведицы, которая по форме напоминает Большую Медведицу, но имеет меньший размер и перевернута верх ногами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13" y="3588066"/>
            <a:ext cx="4181395" cy="31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79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Ориентирование по солнцу, если знаешь время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Утром ( в 7 часов) солнце бывает на востоке, в полдень - на юге, вечером ( в 19 часов) – на западе. Если в полдень встать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спиной солнцу, то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впереди будет север, слева – запад, справа – восток.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4550313" cy="340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662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Ориентирование по солнцу с помощью механических часов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467600" cy="452596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ориентирования необходимо выбирать солнечную погоду. Часовую стрелку направляем прямо на Солнце и фиксируем угол, который образовался между стрелкой и цифрой 1. Этот угол нужно разделить воображаемой линией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пополам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Именно эта линия, которая делит плоскость пополам, и будет указывать направление. Спереди будет юг, а сзади север. При этом для ориентирования важно учитывать, в какой половине дня осуществляется ориентирование. Если направление определяется в первой половине дня (до 13-00), то следует делить левый угол, а если после этого времени – то правый.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98" y="3501008"/>
            <a:ext cx="3623177" cy="314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59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789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63</TotalTime>
  <Words>434</Words>
  <Application>Microsoft Office PowerPoint</Application>
  <PresentationFormat>Экран 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Ориентирование на местности</vt:lpstr>
      <vt:lpstr>Компас</vt:lpstr>
      <vt:lpstr>Ориентирование по деревьям</vt:lpstr>
      <vt:lpstr>Ориентирование по лишайникам и мхам</vt:lpstr>
      <vt:lpstr>Ориентирование по звездам</vt:lpstr>
      <vt:lpstr>Ориентирование по солнцу, если знаешь время</vt:lpstr>
      <vt:lpstr>Ориентирование по солнцу с помощью механических часов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Ориентирование на местности</dc:title>
  <dc:creator>user</dc:creator>
  <cp:lastModifiedBy>user</cp:lastModifiedBy>
  <cp:revision>6</cp:revision>
  <dcterms:created xsi:type="dcterms:W3CDTF">2023-12-20T10:51:08Z</dcterms:created>
  <dcterms:modified xsi:type="dcterms:W3CDTF">2023-12-20T11:55:16Z</dcterms:modified>
</cp:coreProperties>
</file>