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33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8B871-8FE2-46F0-BC93-FE358C1CC0D7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F8D37-209A-48C0-A1B4-FD7A508E3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6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16024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/>
                <a:ea typeface="Calibri"/>
              </a:rPr>
              <a:t>Муниципальное бюджетное дошкольное образовательное учреждение  "Детский сад № 46 "</a:t>
            </a:r>
            <a:r>
              <a:rPr lang="ru-RU" sz="2000" dirty="0" err="1">
                <a:solidFill>
                  <a:srgbClr val="0070C0"/>
                </a:solidFill>
                <a:latin typeface="Times New Roman"/>
                <a:ea typeface="Calibri"/>
              </a:rPr>
              <a:t>Северяночка</a:t>
            </a:r>
            <a:r>
              <a:rPr lang="ru-RU" sz="1300" dirty="0">
                <a:solidFill>
                  <a:srgbClr val="0070C0"/>
                </a:solidFill>
                <a:latin typeface="Times New Roman"/>
                <a:ea typeface="Calibri"/>
              </a:rPr>
              <a:t>""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350594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268760"/>
            <a:ext cx="27590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132856"/>
            <a:ext cx="756084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Опытно-экспериментальная </a:t>
            </a:r>
            <a:r>
              <a: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для детей </a:t>
            </a:r>
            <a:endParaRPr lang="ru-RU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2-3 </a:t>
            </a:r>
            <a:r>
              <a: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лет»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5592197"/>
            <a:ext cx="2448271" cy="286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Мистрюкова И. С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5532401"/>
            <a:ext cx="3888432" cy="692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Гаджиево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17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3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548680"/>
            <a:ext cx="9721080" cy="187220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132856"/>
            <a:ext cx="8136904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  <a:buFont typeface="Wingdings"/>
              <a:buChar char="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424936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0"/>
            <a:ext cx="9361040" cy="16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412776"/>
            <a:ext cx="756084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54688" y="3032956"/>
            <a:ext cx="3816424" cy="2988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оживляет всё вокруг! И даже бумажные цветы могут распускаться под её воздействием.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727" y="620688"/>
            <a:ext cx="4449745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3" y="1340768"/>
            <a:ext cx="3723737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374331"/>
            <a:ext cx="52565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Провели открытое занятие для детей и родителей воспитанников 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1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721080" cy="1412776"/>
          </a:xfrm>
        </p:spPr>
        <p:txBody>
          <a:bodyPr>
            <a:normAutofit/>
          </a:bodyPr>
          <a:lstStyle/>
          <a:p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- заключительный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132856"/>
            <a:ext cx="8136904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  <a:buFont typeface="Wingdings"/>
              <a:buChar char="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424936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0"/>
            <a:ext cx="9361040" cy="16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412776"/>
            <a:ext cx="756084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628800"/>
            <a:ext cx="8424936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картотеку опытов с водой, воздухом, песком, светом.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в группе уголок для самостоятельного экспериментирования с природным материалом и оборудованием.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по экспериментированию с детьми второй младшей группе.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5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332656"/>
            <a:ext cx="9721080" cy="1296144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проектной деятельности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132856"/>
            <a:ext cx="8136904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  <a:buFont typeface="Wingdings"/>
              <a:buChar char="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424936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0"/>
            <a:ext cx="9361040" cy="16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412776"/>
            <a:ext cx="756084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124744"/>
            <a:ext cx="813690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опытов с водой, воздухом, песком, светом.</a:t>
            </a:r>
          </a:p>
          <a:p>
            <a:pPr lvl="0"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8712968" cy="357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569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45432"/>
            <a:ext cx="8496944" cy="1152128"/>
          </a:xfr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Родители совместно с детьми провели дома опыты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132856"/>
            <a:ext cx="8136904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  <a:buFont typeface="Wingdings"/>
              <a:buChar char="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424936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0"/>
            <a:ext cx="9361040" cy="16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412776"/>
            <a:ext cx="756084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1420" y="2060848"/>
            <a:ext cx="813690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79512" y="116632"/>
            <a:ext cx="8784976" cy="16288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проекта</a:t>
            </a:r>
          </a:p>
          <a:p>
            <a:pPr algn="ctr"/>
            <a:endParaRPr lang="ru-RU" sz="4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8" y="3161089"/>
            <a:ext cx="3312368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133777"/>
            <a:ext cx="2699792" cy="2335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48" y="3573016"/>
            <a:ext cx="3203848" cy="3022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70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76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95536" y="2132856"/>
            <a:ext cx="8136904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  <a:buFont typeface="Wingdings"/>
              <a:buChar char="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424936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0"/>
            <a:ext cx="9361040" cy="16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412776"/>
            <a:ext cx="756084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1420" y="2060848"/>
            <a:ext cx="813690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6632"/>
            <a:ext cx="2186037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72217"/>
            <a:ext cx="2052228" cy="369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6192"/>
            <a:ext cx="2952328" cy="2670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949732"/>
            <a:ext cx="2139702" cy="2675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26" y="3068960"/>
            <a:ext cx="422734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2717"/>
            <a:ext cx="2872468" cy="2494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483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18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95536" y="2132856"/>
            <a:ext cx="8136904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  <a:buFont typeface="Wingdings"/>
              <a:buChar char="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424936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0"/>
            <a:ext cx="9361040" cy="16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412776"/>
            <a:ext cx="756084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1420" y="2060848"/>
            <a:ext cx="813690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500" y="1124744"/>
            <a:ext cx="87849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8045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Творческое название проекта: «Юные Волшебники».  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 </a:t>
            </a:r>
            <a:br>
              <a:rPr lang="ru-RU" sz="4000" dirty="0"/>
            </a:br>
            <a:r>
              <a:rPr lang="ru-RU" sz="4000" b="1" dirty="0"/>
              <a:t>Участники проекта:</a:t>
            </a:r>
            <a:r>
              <a:rPr lang="ru-RU" sz="4000" dirty="0"/>
              <a:t> дети первой младшей группы 2-3 лет, воспитатели, родители воспитанников.</a:t>
            </a:r>
            <a:br>
              <a:rPr lang="ru-RU" sz="4000" dirty="0"/>
            </a:br>
            <a:r>
              <a:rPr lang="ru-RU" sz="4000" b="1" dirty="0"/>
              <a:t>Тип проекта:</a:t>
            </a:r>
            <a:r>
              <a:rPr lang="ru-RU" sz="4000" dirty="0"/>
              <a:t> познавательно – исследовательский.</a:t>
            </a:r>
            <a:br>
              <a:rPr lang="ru-RU" sz="4000" dirty="0"/>
            </a:br>
            <a:r>
              <a:rPr lang="ru-RU" sz="4000" b="1" dirty="0"/>
              <a:t>Срок реализации проекта</a:t>
            </a:r>
            <a:r>
              <a:rPr lang="ru-RU" sz="4000" dirty="0"/>
              <a:t> - краткосрочный</a:t>
            </a:r>
          </a:p>
        </p:txBody>
      </p:sp>
    </p:spTree>
    <p:extLst>
      <p:ext uri="{BB962C8B-B14F-4D97-AF65-F5344CB8AC3E}">
        <p14:creationId xmlns:p14="http://schemas.microsoft.com/office/powerpoint/2010/main" val="160259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«Опытно-экспериментальная деятельность для детей 2-3 лет.</a:t>
            </a:r>
            <a:b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132856"/>
            <a:ext cx="8136904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  <a:buFont typeface="Wingdings"/>
              <a:buChar char=""/>
            </a:pP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Актуальность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Исследовательская деятельность вызывает огромный интерес у детей. Исследования предоставляют возможность ребенку самому найти ответы на вопросы «как?» и «почему?»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Исследовательская активность - естественное состояние ребенка, он настроен на познание мира, он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хочет все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знать. Опыты чем-то напоминают детям фокусы, они необычны, они удивляют. Потребность ребенка в новых впечатлениях лежит в основе возникновения и развития неистощимой ориентировочно-исследовательской (поисковой) деятельности, направленной на познание окружающего мира. Чем разнообразнее и интенсивнее поисковая деятельность, тем больше новой информации получает ребенок, тем быстрее и полноценнее он развивается.</a:t>
            </a:r>
          </a:p>
        </p:txBody>
      </p:sp>
    </p:spTree>
    <p:extLst>
      <p:ext uri="{BB962C8B-B14F-4D97-AF65-F5344CB8AC3E}">
        <p14:creationId xmlns:p14="http://schemas.microsoft.com/office/powerpoint/2010/main" val="337869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7220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132856"/>
            <a:ext cx="8136904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  <a:buFont typeface="Wingdings"/>
              <a:buChar char="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424936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Font typeface="Wingdings"/>
              <a:buChar char=""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Цель: Развитие у детей познавательной активности, любознательности и формирования у детей интереса к исследованию живой и  неживой природы с помощью детского экспериментирования</a:t>
            </a:r>
          </a:p>
          <a:p>
            <a:pPr algn="just">
              <a:lnSpc>
                <a:spcPct val="150000"/>
              </a:lnSpc>
              <a:buFont typeface="Wingdings"/>
              <a:buChar char=""/>
            </a:pPr>
            <a:r>
              <a:rPr lang="ru-RU" sz="2400" u="sng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Задачи: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учить детей делать простейшие выводы, повысить уровень речевой активности, обогатить активный словарь, развить связную речь;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развивать умения анализировать, сравнивать, обобщать;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привлечь родителей к процессу экспериментирования в повседневной жизни.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73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0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7220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132856"/>
            <a:ext cx="8136904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  <a:buFont typeface="Wingdings"/>
              <a:buChar char="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424936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48680"/>
            <a:ext cx="842493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Ожидаемый результат: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916832"/>
            <a:ext cx="8640960" cy="4370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buFont typeface="Symbol"/>
              <a:buChar char=""/>
            </a:pP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Развитие 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интереса к самостоятельным 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исследованиям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открытиям.</a:t>
            </a:r>
          </a:p>
          <a:p>
            <a:pPr lvl="0">
              <a:buFont typeface="Symbol"/>
              <a:buChar char=""/>
            </a:pP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Развитие 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наблюдательности, любознательности.  </a:t>
            </a:r>
          </a:p>
          <a:p>
            <a:pPr lvl="0">
              <a:buFont typeface="Symbol"/>
              <a:buChar char=""/>
            </a:pP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Развитие 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познавательных процессов: логического мышления, восприятия, произвольного внимания, памяти, мелкой моторики, активной речи и обогащение словарного запаса.</a:t>
            </a:r>
          </a:p>
          <a:p>
            <a:pPr lvl="0">
              <a:buFont typeface="Symbol"/>
              <a:buChar char=""/>
            </a:pP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Обогатить 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предметно – развивающую среду в группе.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10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0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548680"/>
            <a:ext cx="9721080" cy="187220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132856"/>
            <a:ext cx="8136904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  <a:buFont typeface="Wingdings"/>
              <a:buChar char="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424936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0"/>
            <a:ext cx="9361040" cy="16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916832"/>
            <a:ext cx="8640960" cy="4370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 – подготовительный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методической литературы.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проектной деятельности.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картотеки опытов с водой, 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воздухом, песком, светом.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пополнению    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оборудованием «центра экспериментирования».</a:t>
            </a:r>
          </a:p>
          <a:p>
            <a:pPr algn="ctr">
              <a:lnSpc>
                <a:spcPct val="150000"/>
              </a:lnSpc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014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3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548680"/>
            <a:ext cx="9721080" cy="187220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132856"/>
            <a:ext cx="8136904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  <a:buFont typeface="Wingdings"/>
              <a:buChar char="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424936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0"/>
            <a:ext cx="9361040" cy="16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- практический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412776"/>
            <a:ext cx="756084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опытов с детьми.</a:t>
            </a:r>
          </a:p>
          <a:p>
            <a:pPr algn="ctr">
              <a:lnSpc>
                <a:spcPct val="150000"/>
              </a:lnSpc>
            </a:pPr>
            <a:endParaRPr lang="ru-RU" sz="3200" dirty="0"/>
          </a:p>
        </p:txBody>
      </p:sp>
      <p:pic>
        <p:nvPicPr>
          <p:cNvPr id="8" name="Picture 3" descr="C:\Users\Андрей\Downloads\WhatsApp Image 2022-11-30 at 19.55.03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75" y="2080293"/>
            <a:ext cx="3285066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Андрей\Downloads\WhatsApp Image 2022-11-30 at 19.55.02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72" y="1772816"/>
            <a:ext cx="3657600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Андрей\Downloads\WhatsApp Image 2022-11-30 at 19.55.03 (2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4182534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Прямоугольник 11"/>
          <p:cNvSpPr/>
          <p:nvPr/>
        </p:nvSpPr>
        <p:spPr>
          <a:xfrm>
            <a:off x="4572000" y="4365104"/>
            <a:ext cx="4464496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опыта дети узнали: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и растительное масло не смешиваются друг с другом.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плотнее и тяжелее чем масло.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3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3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548680"/>
            <a:ext cx="9721080" cy="187220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132856"/>
            <a:ext cx="8136904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  <a:buFont typeface="Wingdings"/>
              <a:buChar char="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424936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0"/>
            <a:ext cx="9361040" cy="16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412776"/>
            <a:ext cx="756084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3823" y="3465004"/>
            <a:ext cx="4091077" cy="2988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песка детки узнали, что можно оставлять следы и прятать в нем предметы.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3" descr="C:\Users\Андрей\Downloads\WhatsApp Image 2022-11-30 at 20.08.4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6" y="228600"/>
            <a:ext cx="4229100" cy="2955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Андрей\Downloads\WhatsApp Image 2022-11-30 at 20.08.49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1" y="241300"/>
            <a:ext cx="4038600" cy="247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Андрей\Downloads\WhatsApp Image 2022-11-30 at 20.08.49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87" y="2924944"/>
            <a:ext cx="3697425" cy="3672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3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3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548680"/>
            <a:ext cx="9721080" cy="187220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132856"/>
            <a:ext cx="8136904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  <a:buFont typeface="Wingdings"/>
              <a:buChar char="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424936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0"/>
            <a:ext cx="9361040" cy="16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412776"/>
            <a:ext cx="756084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5780" y="3465004"/>
            <a:ext cx="4302223" cy="2874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Детки дули на кораблики, они плыли. Из этого опыта поняли, что благодаря ветру движутся кораблики.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:\Users\Андрей\Downloads\WhatsApp Image 2022-11-30 at 20.15.5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6632"/>
            <a:ext cx="3960440" cy="26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228600"/>
            <a:ext cx="3995936" cy="3392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28" y="3356992"/>
            <a:ext cx="4067944" cy="3284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41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423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бюджетное дошкольное образовательное учреждение  "Детский сад № 46 "Северяночка"" </vt:lpstr>
      <vt:lpstr>Творческое название проекта: «Юные Волшебники».     Участники проекта: дети первой младшей группы 2-3 лет, воспитатели, родители воспитанников. Тип проекта: познавательно – исследовательский. Срок реализации проекта - краткосрочный</vt:lpstr>
      <vt:lpstr>Проект  «Опытно-экспериментальная деятельность для детей 2-3 лет.  </vt:lpstr>
      <vt:lpstr> </vt:lpstr>
      <vt:lpstr> </vt:lpstr>
      <vt:lpstr> </vt:lpstr>
      <vt:lpstr> </vt:lpstr>
      <vt:lpstr> </vt:lpstr>
      <vt:lpstr> </vt:lpstr>
      <vt:lpstr> </vt:lpstr>
      <vt:lpstr>III этап - заключительный</vt:lpstr>
      <vt:lpstr>Продукты проектной деятельности </vt:lpstr>
      <vt:lpstr>Родители совместно с детьми провели дома опыты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"Детский сад № 46 "Северяночка"" </dc:title>
  <dc:creator>Андрей</dc:creator>
  <cp:lastModifiedBy>Андрей</cp:lastModifiedBy>
  <cp:revision>13</cp:revision>
  <dcterms:created xsi:type="dcterms:W3CDTF">2022-12-01T18:20:14Z</dcterms:created>
  <dcterms:modified xsi:type="dcterms:W3CDTF">2022-12-02T04:47:25Z</dcterms:modified>
</cp:coreProperties>
</file>