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1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4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2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1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2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18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81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6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22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228E-D4B0-47B8-8DE5-05D9E05FDD71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BC679-52F7-40A3-809E-E3287FD468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712968" cy="22596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РАСТИМ ЮНЫХ ИССЛЕДОВАТЕЛЕЙ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869160"/>
            <a:ext cx="5328592" cy="12961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Воспитатель МКДОУ № 42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Бондарева Елена Николаевна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99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 numCol="1"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000" dirty="0"/>
              <a:t>Работает экологическая лаборатория 1 раз в неделю, по плану  дополнительного образования.  Место работы зависит от времени года, погодных условий, этапа эксперимента.  Исследования бывают кратковременные и длительные. Объём материала зависит от возраста детей и их индивидуальных особенностей.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429394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60" cy="115212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Цель: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7525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Разработать систему коррекционной работы по формированию  навыков элементарной  опытно-исследовательской деятельности у детей  с  задержкой психического развития дошкольного возраста в процессе ознакомления с окружающим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665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503548" y="332656"/>
            <a:ext cx="8136904" cy="8640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ЗАДАЧИ: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712968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31877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Подобрать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и апробировать методы и приёмы формирования навыков элементарной исследовательской деятельности детей.</a:t>
            </a:r>
            <a:endParaRPr lang="ru-RU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318770" algn="l"/>
              </a:tabLst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Наработать практический материал: перспективные планы, конспекты опытов на все 3 года обучения.</a:t>
            </a:r>
            <a:endParaRPr lang="ru-RU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318770" algn="l"/>
              </a:tabLst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Теоретически обосновать необходимость проведения элементарной опытно-исследовательской работы  с детьми дошкольного возраста с ЗПР.</a:t>
            </a:r>
            <a:endParaRPr lang="ru-RU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318770" algn="l"/>
              </a:tabLst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Обобщить результат работы. </a:t>
            </a:r>
            <a:endParaRPr lang="ru-RU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lvl="0" indent="-342900" algn="just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tabLst>
                <a:tab pos="31877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Разработать методику диагностики умений и навыков детей с ЗПР по элементарной исследовательской деятельности.</a:t>
            </a:r>
            <a:endParaRPr lang="ru-RU" dirty="0" smtClean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buClr>
                <a:schemeClr val="tx1"/>
              </a:buClr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3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Экспериментирование включает  в себя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dirty="0" smtClean="0"/>
              <a:t>Выдвижения предложений.</a:t>
            </a:r>
          </a:p>
          <a:p>
            <a:pPr lvl="0"/>
            <a:r>
              <a:rPr lang="ru-RU" sz="4400" dirty="0" smtClean="0"/>
              <a:t>Реализация выдвинутых целей и задач.</a:t>
            </a:r>
          </a:p>
          <a:p>
            <a:pPr lvl="0"/>
            <a:r>
              <a:rPr lang="ru-RU" sz="4400" dirty="0" smtClean="0"/>
              <a:t>Построение доступных выводов.</a:t>
            </a:r>
          </a:p>
          <a:p>
            <a:pPr lvl="0"/>
            <a:r>
              <a:rPr lang="ru-RU" sz="4400" dirty="0" smtClean="0"/>
              <a:t>Поиск решения задачи.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6203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Принципы работы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4000" dirty="0" smtClean="0"/>
              <a:t>Научность, доступность. </a:t>
            </a:r>
          </a:p>
          <a:p>
            <a:pPr lvl="0"/>
            <a:r>
              <a:rPr lang="ru-RU" sz="4000" dirty="0" smtClean="0"/>
              <a:t>Учёт индивидуальных особенностей развития ребенка.</a:t>
            </a:r>
          </a:p>
          <a:p>
            <a:pPr lvl="0"/>
            <a:r>
              <a:rPr lang="ru-RU" sz="4000" dirty="0" smtClean="0"/>
              <a:t>От простого к сложному.</a:t>
            </a:r>
          </a:p>
          <a:p>
            <a:pPr lvl="0"/>
            <a:r>
              <a:rPr lang="ru-RU" sz="4000" dirty="0" smtClean="0"/>
              <a:t>Непрерывность и преемственности содержания.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17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 Работа </a:t>
            </a:r>
            <a:r>
              <a:rPr lang="ru-RU" dirty="0" smtClean="0"/>
              <a:t>строится </a:t>
            </a:r>
            <a:r>
              <a:rPr lang="ru-RU" dirty="0"/>
              <a:t>по следующим </a:t>
            </a:r>
            <a:r>
              <a:rPr lang="ru-RU" b="1" dirty="0"/>
              <a:t>принципам: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2500" dirty="0"/>
              <a:t>Научность, доступность. </a:t>
            </a:r>
          </a:p>
          <a:p>
            <a:pPr lvl="0"/>
            <a:r>
              <a:rPr lang="ru-RU" sz="2500" dirty="0"/>
              <a:t>Учёт индивидуальных особенностей развития ребенка.</a:t>
            </a:r>
          </a:p>
          <a:p>
            <a:pPr lvl="0"/>
            <a:r>
              <a:rPr lang="ru-RU" sz="2500" dirty="0"/>
              <a:t>От простого к сложному.</a:t>
            </a:r>
          </a:p>
          <a:p>
            <a:pPr lvl="0"/>
            <a:r>
              <a:rPr lang="ru-RU" sz="2500" dirty="0"/>
              <a:t>Непрерывность и преемственности содержания.  </a:t>
            </a:r>
            <a:r>
              <a:rPr lang="ru-RU" sz="2500" dirty="0" smtClean="0"/>
              <a:t> </a:t>
            </a:r>
          </a:p>
          <a:p>
            <a:pPr lvl="0"/>
            <a:r>
              <a:rPr lang="ru-RU" sz="2500" dirty="0" smtClean="0"/>
              <a:t>«от </a:t>
            </a:r>
            <a:r>
              <a:rPr lang="ru-RU" sz="2500" dirty="0"/>
              <a:t>ребёнка» в направлении расширения его познания. </a:t>
            </a:r>
            <a:endParaRPr lang="ru-RU" sz="2500" dirty="0" smtClean="0"/>
          </a:p>
          <a:p>
            <a:pPr marL="0" lvl="0" indent="0">
              <a:buNone/>
            </a:pPr>
            <a:r>
              <a:rPr lang="ru-RU" sz="2500" dirty="0" smtClean="0"/>
              <a:t>На </a:t>
            </a:r>
            <a:r>
              <a:rPr lang="ru-RU" sz="2500" dirty="0"/>
              <a:t>каждом году обучения первоначальные представления углубляются, насыщаются содержанием, постепенно переходят в понятия, которые формируют знания.</a:t>
            </a:r>
          </a:p>
        </p:txBody>
      </p:sp>
    </p:spTree>
    <p:extLst>
      <p:ext uri="{BB962C8B-B14F-4D97-AF65-F5344CB8AC3E}">
        <p14:creationId xmlns:p14="http://schemas.microsoft.com/office/powerpoint/2010/main" val="395767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З</a:t>
            </a:r>
            <a:r>
              <a:rPr lang="ru-RU" b="1" dirty="0" smtClean="0"/>
              <a:t>нания </a:t>
            </a:r>
            <a:r>
              <a:rPr lang="ru-RU" b="1" dirty="0"/>
              <a:t>формируются по схеме: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- на 1-м году обучения - представления, </a:t>
            </a:r>
          </a:p>
          <a:p>
            <a:r>
              <a:rPr lang="ru-RU" sz="2800" dirty="0"/>
              <a:t>- на 2-м году обучения - понятия, </a:t>
            </a:r>
          </a:p>
          <a:p>
            <a:r>
              <a:rPr lang="ru-RU" sz="2800" dirty="0"/>
              <a:t>- на 3-м году обучения - знания.</a:t>
            </a:r>
          </a:p>
          <a:p>
            <a:r>
              <a:rPr lang="ru-RU" sz="2800" dirty="0"/>
              <a:t>          Такая последовательность обеспечивает преемственность знаний и углубление их содержания.  Также реализуется принцип «спирали», когда дети возвращаются к тем или иным понятиям объектов и явлений природы, углубляя и расширяя их.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10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Наша лаборатория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18910"/>
            <a:ext cx="4344483" cy="3258362"/>
          </a:xfrm>
        </p:spPr>
      </p:pic>
      <p:pic>
        <p:nvPicPr>
          <p:cNvPr id="7" name="Объект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84784"/>
            <a:ext cx="431229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3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dirty="0" smtClean="0"/>
              <a:t> </a:t>
            </a:r>
            <a:r>
              <a:rPr lang="ru-RU" dirty="0"/>
              <a:t>Лаборатория - новый элемент коррекционной  предметно-развивающей среды. Она создаётся для развития у детей познавательного интереса, формирования навыков исследовательской деятельности и основ научного мировоззрения. В то же время - лаборатория это база для специфической игровой деятельности ребёнка. Работа в лаборатории предлагает превращение детей в «учёных», которые проводят опыты, эксперименты, наблюдения по разной тематике.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478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3D69B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372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РАСТИМ ЮНЫХ ИССЛЕДОВАТЕЛЕЙ</vt:lpstr>
      <vt:lpstr>Цель:</vt:lpstr>
      <vt:lpstr>ЗАДАЧИ:</vt:lpstr>
      <vt:lpstr>Экспериментирование включает  в себя:</vt:lpstr>
      <vt:lpstr>Принципы работы</vt:lpstr>
      <vt:lpstr> Работа строится по следующим принципам:</vt:lpstr>
      <vt:lpstr>Знания формируются по схеме: </vt:lpstr>
      <vt:lpstr>Наша лаборатория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РАСТИМ ЮНЫХ ИССЛЕДОВАТЕЛЕЙ</dc:title>
  <dc:creator>Admin1</dc:creator>
  <cp:lastModifiedBy>Admin1</cp:lastModifiedBy>
  <cp:revision>8</cp:revision>
  <dcterms:created xsi:type="dcterms:W3CDTF">2016-03-10T11:47:44Z</dcterms:created>
  <dcterms:modified xsi:type="dcterms:W3CDTF">2016-03-11T04:42:33Z</dcterms:modified>
</cp:coreProperties>
</file>