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64" r:id="rId6"/>
    <p:sldId id="263" r:id="rId7"/>
    <p:sldId id="265" r:id="rId8"/>
    <p:sldId id="266" r:id="rId9"/>
    <p:sldId id="267" r:id="rId10"/>
    <p:sldId id="261" r:id="rId11"/>
    <p:sldId id="259" r:id="rId12"/>
    <p:sldId id="260" r:id="rId13"/>
    <p:sldId id="273" r:id="rId14"/>
    <p:sldId id="272" r:id="rId15"/>
    <p:sldId id="271" r:id="rId16"/>
    <p:sldId id="270" r:id="rId17"/>
    <p:sldId id="269" r:id="rId18"/>
    <p:sldId id="278" r:id="rId19"/>
    <p:sldId id="277" r:id="rId20"/>
    <p:sldId id="276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5984" y="6215082"/>
            <a:ext cx="6597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Открытое занятие подготовительной группы «Клубничка»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«Путешествие по волшебной книги» 2023года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Настя\Downloads\21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Настя\Downloads\hF31yn-42K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3999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Настя\Downloads\1611824702_32_crop2_1.jpg"/>
          <p:cNvPicPr/>
          <p:nvPr/>
        </p:nvPicPr>
        <p:blipFill>
          <a:blip r:embed="rId2"/>
          <a:srcRect t="15500" r="49500" b="14333"/>
          <a:stretch>
            <a:fillRect/>
          </a:stretch>
        </p:blipFill>
        <p:spPr bwMode="auto">
          <a:xfrm>
            <a:off x="642910" y="214290"/>
            <a:ext cx="8215370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Настя\Downloads\1611824702_32_crop2_1.jpg"/>
          <p:cNvPicPr/>
          <p:nvPr/>
        </p:nvPicPr>
        <p:blipFill>
          <a:blip r:embed="rId2"/>
          <a:srcRect l="50500" t="20667" b="14333"/>
          <a:stretch>
            <a:fillRect/>
          </a:stretch>
        </p:blipFill>
        <p:spPr bwMode="auto">
          <a:xfrm>
            <a:off x="428596" y="0"/>
            <a:ext cx="8429683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Настя\Downloads\1611824702_32_crop4_1.jpg"/>
          <p:cNvPicPr/>
          <p:nvPr/>
        </p:nvPicPr>
        <p:blipFill>
          <a:blip r:embed="rId2"/>
          <a:srcRect t="20500" r="49667" b="13167"/>
          <a:stretch>
            <a:fillRect/>
          </a:stretch>
        </p:blipFill>
        <p:spPr bwMode="auto">
          <a:xfrm>
            <a:off x="214282" y="285728"/>
            <a:ext cx="878687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Настя\Downloads\1611824702_32_crop4_1.jpg"/>
          <p:cNvPicPr/>
          <p:nvPr/>
        </p:nvPicPr>
        <p:blipFill>
          <a:blip r:embed="rId2"/>
          <a:srcRect l="50333" t="20500" r="-833" b="14000"/>
          <a:stretch>
            <a:fillRect/>
          </a:stretch>
        </p:blipFill>
        <p:spPr bwMode="auto">
          <a:xfrm>
            <a:off x="428596" y="285728"/>
            <a:ext cx="8429684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Настя\Downloads\risunok_2c798c2007689676b12bea945bbd81f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Настя\Downloads\планета-солнця-яркое-реалистическое-солнце-с-лучами-заревом-и-искрами-1232627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Настя\Downloads\slide-0.jpg"/>
          <p:cNvPicPr>
            <a:picLocks noChangeAspect="1" noChangeArrowheads="1"/>
          </p:cNvPicPr>
          <p:nvPr/>
        </p:nvPicPr>
        <p:blipFill>
          <a:blip r:embed="rId2"/>
          <a:srcRect b="47135"/>
          <a:stretch>
            <a:fillRect/>
          </a:stretch>
        </p:blipFill>
        <p:spPr bwMode="auto">
          <a:xfrm>
            <a:off x="0" y="-2857544"/>
            <a:ext cx="9144000" cy="9715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https://images.techinsider.ru/upload/img_cache/9b6/9b6d739ed037d00b043c2b74a0c2a0de_ce_1020x680x0x0_cropped_1332x88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5" name="Picture 3" descr="C:\Users\Настя\Downloads\sunflowers-sun-rays-dappled-sunlight-empire-of-the-sun-1236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Настя\Downloads\f8b54637e89b6aa0f81c05cd7f233719.jpeg"/>
          <p:cNvPicPr/>
          <p:nvPr/>
        </p:nvPicPr>
        <p:blipFill>
          <a:blip r:embed="rId2"/>
          <a:srcRect r="48530" b="-44"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Настя\Downloads\феи-волшебницы-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7350" y="61912"/>
            <a:ext cx="5829300" cy="6734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C:\Users\Настя\Downloads\image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Users\Настя\Downloads\vipusknoi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36" cy="65722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Настя\Downloads\253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Настя\Downloads\20230510_212726.jpg"/>
          <p:cNvPicPr/>
          <p:nvPr/>
        </p:nvPicPr>
        <p:blipFill>
          <a:blip r:embed="rId2"/>
          <a:srcRect l="33672" t="28125" r="15981" b="902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00431" y="928670"/>
            <a:ext cx="19288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 право пойдешь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к Кикиморе в болото попадешь.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На лево пойдешь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к Кощею попадешь.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Прямо пойдешь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в страну  «Знаний попадешь.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Настя\Downloads\img_phpj0tMdR_edelya-matematiki-v-1-klasse_1_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Настя\Downloads\slide-1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Настя\Downloads\65aace68b1703c9f414f3183ede64d27.jpeg"/>
          <p:cNvPicPr/>
          <p:nvPr/>
        </p:nvPicPr>
        <p:blipFill>
          <a:blip r:embed="rId2"/>
          <a:srcRect l="6253" t="13462" r="2993" b="11966"/>
          <a:stretch>
            <a:fillRect/>
          </a:stretch>
        </p:blipFill>
        <p:spPr bwMode="auto">
          <a:xfrm>
            <a:off x="214282" y="285728"/>
            <a:ext cx="8786873" cy="642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Настя\Downloads\jjs0jgDgDf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1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Настя\Downloads\img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41</Words>
  <PresentationFormat>Экран (4:3)</PresentationFormat>
  <Paragraphs>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Настя</cp:lastModifiedBy>
  <cp:revision>2</cp:revision>
  <dcterms:created xsi:type="dcterms:W3CDTF">2023-04-18T13:19:36Z</dcterms:created>
  <dcterms:modified xsi:type="dcterms:W3CDTF">2023-05-10T18:43:05Z</dcterms:modified>
</cp:coreProperties>
</file>