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" y="-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4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1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7" Type="http://schemas.openxmlformats.org/officeDocument/2006/relationships/image" Target="../media/image6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.jpeg" /><Relationship Id="rId5" Type="http://schemas.openxmlformats.org/officeDocument/2006/relationships/image" Target="../media/image4.jp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833" y="790414"/>
            <a:ext cx="7713211" cy="3324968"/>
          </a:xfrm>
        </p:spPr>
        <p:txBody>
          <a:bodyPr/>
          <a:lstStyle/>
          <a:p>
            <a:pPr algn="ctr"/>
            <a:r>
              <a:rPr lang="ru-RU" sz="4400" b="1" dirty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игра, как средство развития познавательной деятельности учащихся начальных классов.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3983" y="5311743"/>
            <a:ext cx="4293237" cy="68330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работы </a:t>
            </a:r>
          </a:p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Демченко Светланы Владимировны </a:t>
            </a:r>
          </a:p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воспитателя ГПД ГБОУ СОШ №535 Калининского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6135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819" y="340659"/>
            <a:ext cx="9069094" cy="592029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Четвертая станция </a:t>
            </a:r>
            <a:br>
              <a:rPr lang="ru-RU" dirty="0"/>
            </a:br>
            <a:br>
              <a:rPr lang="ru-RU" dirty="0"/>
            </a:b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 истории. И здесь нам придет на помощь игра «Небылицы».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Ребята, Ваша задача слушать внимательно. Кто больше всех заметит небылиц, тот получает бал.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1) 27 мая считается днем рождения Санкт-Петербурга.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2) Санкт-Петербургу исполнилось более 500 лет.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3) Рост Петра Первого был 1 м 99 см. 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4) Ангел на колокольне Петропавловского собора, символ нашего города.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5) Кунсткамера – первый музей нашего города.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6) В первые годы, дабы приучить людей ходить в музеи, посетителям полагалось угощение.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7) Александровская колонна весит 600 тонн и стоит под тяжестью собственного веса без всякого крепления.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8) Ростральные колонны – маяки.</a:t>
            </a:r>
            <a:br>
              <a:rPr lang="ru-RU" sz="3100" dirty="0"/>
            </a:br>
            <a:br>
              <a:rPr lang="ru-RU" sz="28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8536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9) Ростральные колонны украшены рострами – носами кораблей, поэтому изначально они назывались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носальными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маяками.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10) Медный всадник – гигантская конная скульптура, правда сделана она не из меди.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На строительство Исаакиевского собора ушло более 80 лет.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8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этап рефлексия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Хочу спросить у Вас, что нового узнали?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Что полезного вынесли для себя?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итогов, награждение.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8618" y="3799086"/>
            <a:ext cx="3689876" cy="211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4" y="3012141"/>
            <a:ext cx="2670165" cy="368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24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Уважаемые коллеги!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Играйте со своими воспитанниками постоянно, ведь игра –это именно тот вид деятельности, который доступен больше всего. Именно в игре ребенок способен овладеть большим количеством знаний,  умений, навыков, реализовать себя!</a:t>
            </a:r>
          </a:p>
        </p:txBody>
      </p:sp>
    </p:spTree>
    <p:extLst>
      <p:ext uri="{BB962C8B-B14F-4D97-AF65-F5344CB8AC3E}">
        <p14:creationId xmlns:p14="http://schemas.microsoft.com/office/powerpoint/2010/main" val="10722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617" y="1667591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1269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603" y="727933"/>
            <a:ext cx="9381067" cy="4898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9317456" cy="4526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игре ребенок живет, и следы этой жизни глубже остаются в нем, чем следы действительно жизни»</a:t>
            </a:r>
          </a:p>
          <a:p>
            <a:pPr marL="0" indent="0">
              <a:buNone/>
            </a:pPr>
            <a:endParaRPr lang="ru-RU" sz="4400" dirty="0">
              <a:ln w="0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4400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К.Д. Успенский</a:t>
            </a:r>
            <a:endParaRPr lang="ru-RU" sz="36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0402645" y="96818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06" y="494148"/>
            <a:ext cx="9142526" cy="8599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создания и 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интеллектуальных игр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678193"/>
            <a:ext cx="8596668" cy="370965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Расширяют кругозор ребенка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Закрепляют знания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Развивают находчивость смекалку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Пробуждают интерес к различным областям науки, техники, искусства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воображения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 к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35494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852" y="609600"/>
            <a:ext cx="9134178" cy="415603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Интеллектуальных игр огромное количество: загадки, ребусы, кроссворды, анаграммы, викторины, лото, шахматы, игры Никитина, спички, «Мозговой штурм», «Что? Где? Когда?», «Пойми меня», «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Балда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излюбленная детьми игра «В слова», «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Складушки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вычиталки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мнемотаблицы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21" y="5073600"/>
            <a:ext cx="1288995" cy="1288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2" y="4931427"/>
            <a:ext cx="1485689" cy="1431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20" y="2806874"/>
            <a:ext cx="2652264" cy="3642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2" y="2770337"/>
            <a:ext cx="3141579" cy="2098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4001" y="3481282"/>
            <a:ext cx="3715879" cy="2293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41" y="2719791"/>
            <a:ext cx="2739754" cy="36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20767"/>
            <a:ext cx="8596668" cy="8713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Интеллектуальная игра –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квест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«Путешествуй, познавай-знания накапливай!»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254201"/>
            <a:ext cx="8596668" cy="560379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b="1" dirty="0">
                <a:ln w="0"/>
                <a:solidFill>
                  <a:schemeClr val="tx1"/>
                </a:solidFill>
              </a:rPr>
              <a:t>	- Здравствуйте ребята! Сегодня мы отправимся с Вами в путешествие!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ln w="0"/>
                <a:solidFill>
                  <a:schemeClr val="tx1"/>
                </a:solidFill>
              </a:rPr>
              <a:t>	Но в какой город, Вы должны узнать сами. 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ln w="0"/>
                <a:solidFill>
                  <a:schemeClr val="tx1"/>
                </a:solidFill>
              </a:rPr>
              <a:t>	Я предлагаю Вам разделиться на две команды. Придумать название. Каждая команда получит свой маршрутный лист. Вы посетите 4 станции.  На каждой станции за правильные ответы зарабатываете баллы. Вы можете взять помощь энциклопедии один раз.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ln w="0"/>
                <a:solidFill>
                  <a:schemeClr val="tx1"/>
                </a:solidFill>
              </a:rPr>
              <a:t>	Игра – путешествие начинается. 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ln w="0"/>
                <a:solidFill>
                  <a:schemeClr val="tx1"/>
                </a:solidFill>
              </a:rPr>
              <a:t>	- У каждой из команд на столе представлены фрагменты карты, кто первый соберет, тот и отгадает, в какой город мы с Вами отправимся.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ln w="0"/>
                <a:solidFill>
                  <a:schemeClr val="tx1"/>
                </a:solidFill>
              </a:rPr>
              <a:t>Ребята собирают карту. Угадывают город. (город Санкт-Петербург)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ln w="0"/>
                <a:solidFill>
                  <a:schemeClr val="tx1"/>
                </a:solidFill>
              </a:rPr>
              <a:t>На каждой станции команда получает определенное количество баллов, которые заносятся в «маршрутный лист». Если участники команды дают дополнительные ответы, то получают дополнительные баллы.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6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152" y="276113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Первая станция.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14" y="609600"/>
            <a:ext cx="4758528" cy="6049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" y="1270000"/>
            <a:ext cx="5717130" cy="5441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05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523538"/>
            <a:ext cx="8596668" cy="3403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Вторая станция</a:t>
            </a:r>
            <a:br>
              <a:rPr lang="ru-RU" dirty="0"/>
            </a:br>
            <a:br>
              <a:rPr lang="ru-RU" sz="2800" dirty="0"/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Ребята, Вы уже знаете, в какой город мы с Вами отправимся. А сейчас с помощью карты Вам нужно найти сундуки-коробки, в которых находятся  карточки с зашифрованными словами. Эти слова - главные достопримечательности нашего города (карточки анаграммы).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3" y="3927138"/>
            <a:ext cx="10876379" cy="2340731"/>
          </a:xfrm>
        </p:spPr>
        <p:txBody>
          <a:bodyPr/>
          <a:lstStyle/>
          <a:p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АЖЭРИМТ-ЭРМИТАЖ                  ИМНЗЙИ ЦОРЕВД-ЗИМНИЙ ДВОРЕЦ</a:t>
            </a:r>
          </a:p>
          <a:p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АМЕРАКУТНСК-КУНТСКАМЕРА     АСИЙКАЗНК ОБРОС-КАЗАНСКИЙ СОБОР</a:t>
            </a:r>
          </a:p>
          <a:p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ЕКАЛАНСОВРДСЯА ОЛННКОА-АЛЕКСАНДРОВСКАЯ КОЛОННА</a:t>
            </a:r>
          </a:p>
          <a:p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ЙАЗИЯЧ ВОРОСТ-ЗАЯЧИЙ ОСТРОВ</a:t>
            </a:r>
          </a:p>
        </p:txBody>
      </p:sp>
    </p:spTree>
    <p:extLst>
      <p:ext uri="{BB962C8B-B14F-4D97-AF65-F5344CB8AC3E}">
        <p14:creationId xmlns:p14="http://schemas.microsoft.com/office/powerpoint/2010/main" val="2593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1" y="232745"/>
            <a:ext cx="5812547" cy="3865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82" y="2458892"/>
            <a:ext cx="5687208" cy="4265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24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61809"/>
            <a:ext cx="8596668" cy="71000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Третья станция нашей игры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551" y="1247887"/>
            <a:ext cx="8499451" cy="4139961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Дорогие ребята, следующим заданием  нашего </a:t>
            </a:r>
            <a:r>
              <a:rPr lang="ru-RU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квеста</a:t>
            </a:r>
            <a:r>
              <a:rPr lang="ru-RU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будет творческим! Придумайте, пожалуйста, небольшой рассказ по </a:t>
            </a:r>
            <a:r>
              <a:rPr lang="ru-RU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мнемокарточке</a:t>
            </a:r>
            <a:r>
              <a:rPr lang="ru-RU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Будет оцениваться содержание, последовательность, грамотность и конечно оригинальность!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05" y="2872658"/>
            <a:ext cx="5112327" cy="367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829</TotalTime>
  <Words>113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Интеллектуальная игра, как средство развития познавательной деятельности учащихся начальных классов.</vt:lpstr>
      <vt:lpstr>Презентация PowerPoint</vt:lpstr>
      <vt:lpstr>Цели создания и  использования интеллектуальных игр</vt:lpstr>
      <vt:lpstr> Интеллектуальных игр огромное количество: загадки, ребусы, кроссворды, анаграммы, викторины, лото, шахматы, игры Никитина, спички, «Мозговой штурм», «Что? Где? Когда?», «Пойми меня», «Балда», излюбленная детьми игра «В слова», «Складушки – вычиталки», мнемотаблицы и т.д.</vt:lpstr>
      <vt:lpstr>Интеллектуальная игра – квест «Путешествуй, познавай-знания накапливай!»</vt:lpstr>
      <vt:lpstr>Первая станция.</vt:lpstr>
      <vt:lpstr>Вторая станция   - Ребята, Вы уже знаете, в какой город мы с Вами отправимся. А сейчас с помощью карты Вам нужно найти сундуки-коробки, в которых находятся  карточки с зашифрованными словами. Эти слова - главные достопримечательности нашего города (карточки анаграммы).</vt:lpstr>
      <vt:lpstr>Презентация PowerPoint</vt:lpstr>
      <vt:lpstr>Третья станция нашей игры </vt:lpstr>
      <vt:lpstr>Четвертая станция    Немного истории. И здесь нам придет на помощь игра «Небылицы».  - Ребята, Ваша задача слушать внимательно. Кто больше всех заметит небылиц, тот получает бал.  1) 27 мая считается днем рождения Санкт-Петербурга.  2) Санкт-Петербургу исполнилось более 500 лет.  3) Рост Петра Первого был 1 м 99 см.   4) Ангел на колокольне Петропавловского собора, символ нашего города.  5) Кунсткамера – первый музей нашего города.  6) В первые годы, дабы приучить людей ходить в музеи, посетителям полагалось угощение.  7) Александровская колонна весит 600 тонн и стоит под тяжестью собственного веса без всякого крепления.  8) Ростральные колонны – маяки.  </vt:lpstr>
      <vt:lpstr> 9) Ростральные колонны украшены рострами – носами кораблей, поэтому изначально они назывались носальными маяками.  10) Медный всадник – гигантская конная скульптура, правда сделана она не из меди.  11) На строительство Исаакиевского собора ушло более 80 лет. </vt:lpstr>
      <vt:lpstr>Последний этап рефлексия    - Хочу спросить у Вас, что нового узнали?  - Что полезного вынесли для себя? Подведение итогов, награждение.</vt:lpstr>
      <vt:lpstr>Уважаемые коллеги! Играйте со своими воспитанниками постоянно, ведь игра –это именно тот вид деятельности, который доступен больше всего. Именно в игре ребенок способен овладеть большим количеством знаний,  умений, навыков, реализовать себя!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игра, как средство развития позновательной деятельности учащихся начальных классов.</dc:title>
  <dc:creator>Саша</dc:creator>
  <cp:lastModifiedBy>светлана Демченко</cp:lastModifiedBy>
  <cp:revision>48</cp:revision>
  <dcterms:created xsi:type="dcterms:W3CDTF">2021-03-08T09:26:36Z</dcterms:created>
  <dcterms:modified xsi:type="dcterms:W3CDTF">2023-12-27T15:07:41Z</dcterms:modified>
</cp:coreProperties>
</file>