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40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342912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Мастер-класс для воспитателей "Мир пальчиковых игр"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833199" y="5175766"/>
            <a:ext cx="747760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Добро пожаловать на мастер-класс "Мир пальчиковых игр"! Мы рассмотрим принципы, техники и преимущества пальчиковых игр для развития детей.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3190042"/>
            <a:ext cx="562939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Цель мастер-класса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4328755"/>
            <a:ext cx="9933503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Познакомить воспитателей с пальчиковыми играми как эффективным инструментом для развития детей, способствующим познавательной, физической и социальной активности.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419701"/>
            <a:ext cx="9933503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Основные принципы пальчиковых игр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34263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06385" y="3468052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3070503" y="3502700"/>
            <a:ext cx="2440900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Интерактивность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070503" y="4330303"/>
            <a:ext cx="24409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 требуют участия рук, пальцев и координации движений, стимулируя развитие мелкой моторики.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5733574" y="34263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891570" y="3468052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6455688" y="3502700"/>
            <a:ext cx="2440900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Визуальная привлекательность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6455688" y="4677489"/>
            <a:ext cx="2440900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Яркие и забавные рисунки на пальчиках привлекают внимание детей, улучшая восприятие и концентрацию.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9118759" y="342638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276755" y="3468052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9840873" y="350270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Импровизация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9840873" y="3983117"/>
            <a:ext cx="2440900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 могут адаптироваться под различные темы и ситуации, стимулируя творческое мышление.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151578"/>
            <a:ext cx="697944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Техники проведения игр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Вступительный ритуал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348389" y="4456509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Представьте игру детям и объясните правила, создавая атмосферу веселья и взаимодействия.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847398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Демонстрация движений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847398" y="4456509"/>
            <a:ext cx="2949416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Покажите детям, как делать движения с пальчиками, повторяющимися в игре.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346406" y="3401378"/>
            <a:ext cx="2949416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Совместное выполнение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346406" y="4456509"/>
            <a:ext cx="294941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Пригласите детей повторять движения вместе с вами, укрепляя взаимодействие и общение.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1323261"/>
            <a:ext cx="776073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Примеры пальчиковых игр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461974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464867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Крокодил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129093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Разыграйте веселую пальчиковую игру с изображением крокодила, где пальцы становятся плавниками и зубами крокодила.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461974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464867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Пчелка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129093"/>
            <a:ext cx="308895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Предложите детям стать пчелкой, подражая летающим движениям с пальчиками, и разыграйте интерактивную историю.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461974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464879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Бабочка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129213"/>
            <a:ext cx="308907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Познакомьте детей с пальчиковой игрой, в которой пальцы превращаются в крылья бабочки, усиливая творческую фантазию.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721400"/>
            <a:ext cx="9933503" cy="20831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Изучение преимуществ пальчиковых игр для развития ребенка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348389" y="3248858"/>
            <a:ext cx="4855726" cy="2018586"/>
          </a:xfrm>
          <a:prstGeom prst="roundRect">
            <a:avLst>
              <a:gd name="adj" fmla="val 4953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584371" y="3484840"/>
            <a:ext cx="348555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Координация движений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584371" y="3965258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Пальчиковые игры развивают моторику пальцев, помогая детям научиться точным и управляемым движениям.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3248858"/>
            <a:ext cx="4855726" cy="2018586"/>
          </a:xfrm>
          <a:prstGeom prst="roundRect">
            <a:avLst>
              <a:gd name="adj" fmla="val 4953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3484840"/>
            <a:ext cx="374320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Познавательное развитие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965258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 улучшают способность детей к восприятию и пониманию пространства, форм, цветов и ритма.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348389" y="5489615"/>
            <a:ext cx="4855726" cy="2018586"/>
          </a:xfrm>
          <a:prstGeom prst="roundRect">
            <a:avLst>
              <a:gd name="adj" fmla="val 4953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584371" y="5725597"/>
            <a:ext cx="278594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Языковое развитие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584371" y="6206014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Участие в пальчиковых играх развивает словарный запас и помогает сформировать навыки коммуникации.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5489615"/>
            <a:ext cx="4855726" cy="2018586"/>
          </a:xfrm>
          <a:prstGeom prst="roundRect">
            <a:avLst>
              <a:gd name="adj" fmla="val 4953"/>
            </a:avLst>
          </a:prstGeom>
          <a:solidFill>
            <a:srgbClr val="F0D4F7"/>
          </a:solidFill>
          <a:ln w="13811">
            <a:solidFill>
              <a:srgbClr val="E1A9E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5725597"/>
            <a:ext cx="294596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Социальные навыки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6206014"/>
            <a:ext cx="438376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Игры способствуют развитию навыков совместной игры, взаимодействия и сотрудничества с другими детьми.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3067883"/>
            <a:ext cx="510301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Вопросы и ответы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6319599" y="4095512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Если у вас возникли вопросы, с удовольствием ответим на них. Делитесь опытом и идеями с коллегами, чтобы создать эффективные игровые сценарии на основе пальчиковых игр.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7774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48389" y="4456628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000000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Заключение</a:t>
            </a:r>
            <a:endParaRPr lang="en-US" sz="4374" dirty="0"/>
          </a:p>
        </p:txBody>
      </p:sp>
      <p:sp>
        <p:nvSpPr>
          <p:cNvPr id="6" name="Text 2"/>
          <p:cNvSpPr/>
          <p:nvPr/>
        </p:nvSpPr>
        <p:spPr>
          <a:xfrm>
            <a:off x="2348389" y="5484257"/>
            <a:ext cx="9933503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Мы надеемся, что этот мастер-класс вдохновит вас на использование пальчиковых игр в вашей работе с детьми. Не забывайте продолжать исследовать новые игры и находить радость в творческом развитии детей!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Произвольный</PresentationFormat>
  <Paragraphs>49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adonis-web</vt:lpstr>
      <vt:lpstr>Arial</vt:lpstr>
      <vt:lpstr>Calibri</vt:lpstr>
      <vt:lpstr>Source Sans Pro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Пользователь Windows</cp:lastModifiedBy>
  <cp:revision>2</cp:revision>
  <dcterms:created xsi:type="dcterms:W3CDTF">2023-12-10T19:44:49Z</dcterms:created>
  <dcterms:modified xsi:type="dcterms:W3CDTF">2023-12-10T19:47:16Z</dcterms:modified>
</cp:coreProperties>
</file>