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6" r:id="rId6"/>
    <p:sldId id="257" r:id="rId7"/>
    <p:sldId id="261" r:id="rId8"/>
    <p:sldId id="258" r:id="rId9"/>
    <p:sldId id="260" r:id="rId10"/>
    <p:sldId id="259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09.01.2024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09.01.2024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09.01.2024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09.01.2024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09.01.2024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09.01.2024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09.01.2024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09.01.2024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09.01.2024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09.01.2024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09.01.2024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09.01.2024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09.01.2024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09.01.2024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09.01.2024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09.01.2024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09.01.2024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09.01.2024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09.01.2024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09.01.2024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09.01.2024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09.01.2024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ED6C23F-A8A2-47D1-9FA4-306C14221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27E97-85FA-4D9D-AB80-5B5CB114D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5B93FF4-0396-4489-9736-BAE6FD7FD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424DE6-49D5-4AC5-BF8B-6B019BA8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96B8245-1A1F-49A0-9BA2-4759CDA6F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3EF4C9B-E10E-493C-9F0D-A18EA132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262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4FAEB6-F218-4689-B82D-744E937A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2B5BF4-8D73-40B4-8886-AEBA50F59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F234D3-0E6F-4DFD-9552-A09A90169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E8D338-9705-4754-A6B5-D9C05626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9CB2AEE-A6E4-44DF-A2CC-0287CA234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0958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AE5B5A-4A2B-4818-A34D-2D436D217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B06248F-EE28-47B5-ADD0-165684259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1B6347-98AA-4F92-94F1-40DCF05F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84851F-68EE-402D-86C1-14B8D135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57B507-3A51-42FF-8632-88F5F4932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0311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BD5693-6B5D-4F4E-BC2B-6EAAEA0B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41EAF16-0C0B-40FC-80C6-6E21471DA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5B33D7E-BAF7-4FFE-B109-E6B90BA97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BF88669-5E0E-45F5-BB4A-3DCC1605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ACF400F-A58B-4541-933F-9B972633F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482B532-505E-4F0A-95E7-B201EBD5B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9073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570540-2DEE-46ED-9C83-CF87A921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80391D1-E3E9-4A4F-B18E-D87DFA583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3AF274C-B294-4137-B8EF-44B9A124A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39966C5-317C-4915-A16E-393DB5303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6F75B23-BEC9-43F4-AA9D-27342014D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C7AB51C-F599-4F6A-BD33-DE2239EBE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9F67C33-29E6-4C62-9ACF-05297F4C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4EEC0B2-2E57-4C8C-B7E0-CCA155F8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22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B92BD7-9C5C-4104-9CEE-42AF64FC4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A9BD070-8491-4276-9135-2EAD256AE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CB80333-4B83-456B-9D68-BDDF11375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0D9FDEB-D225-44D3-80C4-533D83B78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599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6CDE72E-AD72-4D0B-8729-AEF7E9016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887C6AD-4289-43D4-B81D-86343856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688C415-8920-4658-A0E9-4E2FD5B3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1584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232FC9-FE72-4C2A-B7A0-73E40FEE9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A3B808-8A0E-4097-8009-725B14D8B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1D860DC-82E8-4449-995C-286D764B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5690FB0-4D78-42A7-9BBC-3C1A36F83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C16B61-F5F5-481D-BACA-7926F8CC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7814AE6-71FD-42BD-9C6B-4EF555C5B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8930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938017-699F-4302-8620-29FF9608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A2BD269-90F5-4787-B8E0-7C8A52DD58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1592C03-96FA-46DF-BFAF-0E56C2814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9DC340C-ED26-40CB-AC6F-92444912A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2FC3D2A-7A18-49F7-954C-8302A9F9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89E5FCE-CDC5-4D0B-BB5E-0B92D0791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630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D98A3B-1ECF-42BE-9B0A-FD190F296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1A6EB1B-F811-49E0-BB10-1A6456564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402EBDF-2D46-4AA6-9558-7EE1A5848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B65051D-2E05-4F19-A11C-80B94584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F374ED-A7A9-4BD4-8B95-B1914A755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1764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1162B75-7C6C-4E06-A92E-E893808AE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80BFAD2-4F75-4EF6-9581-A112721AC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4CFAFB-9E11-4152-8423-EC9786826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E81D60-0ECE-4D21-A3B0-85731D644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CDE8EE-0DD3-4144-B845-2A64A324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1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46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09.01.2024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1"/>
            <a:ext cx="9144000" cy="68401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17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09.01.2024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F18DC21-DDA5-40B0-B34A-105ABF39023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ACB4A-3D48-4C60-9B6F-E48C149B0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289FC38-D932-4D98-BCB8-E614BD1EC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8F74EC-C527-4661-9336-8F83539DD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42BFC9-FBD5-455C-B89A-C03C184B5A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CA6469-231B-4EE7-B684-18BD92656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83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9.xml"/><Relationship Id="rId5" Type="http://schemas.microsoft.com/office/2007/relationships/hdphoto" Target="../media/hdphoto3.wdp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908720"/>
            <a:ext cx="7272808" cy="345638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Нейрогимнастика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как один из методов развития эмоциональной и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когнитивной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сферы у детей старшего дошкольного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5501568"/>
            <a:ext cx="5504656" cy="121735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3600" b="1" dirty="0">
                <a:solidFill>
                  <a:schemeClr val="tx1"/>
                </a:solidFill>
                <a:latin typeface="Arctika script" panose="02000805060000090003" pitchFamily="2" charset="0"/>
              </a:rPr>
              <a:t>Лизогуб Анастасия Александровна</a:t>
            </a:r>
          </a:p>
          <a:p>
            <a:pPr algn="r"/>
            <a:r>
              <a:rPr lang="ru-RU" sz="3600" b="1" dirty="0">
                <a:solidFill>
                  <a:schemeClr val="tx1"/>
                </a:solidFill>
                <a:latin typeface="Arctika script" panose="02000805060000090003" pitchFamily="2" charset="0"/>
              </a:rPr>
              <a:t>педагог-психолог</a:t>
            </a:r>
          </a:p>
          <a:p>
            <a:pPr algn="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40448"/>
            <a:ext cx="2581306" cy="212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76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Autofit/>
          </a:bodyPr>
          <a:lstStyle/>
          <a:p>
            <a:pPr algn="just"/>
            <a:r>
              <a:rPr lang="ru-RU" sz="2800" b="1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профессиональной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по теме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Нейрогимнастика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практическое освоение нейрогимнастических  упражнений на коррекционно-развивающих занятиях.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68" b="6483"/>
          <a:stretch/>
        </p:blipFill>
        <p:spPr>
          <a:xfrm>
            <a:off x="6516216" y="2420888"/>
            <a:ext cx="2448271" cy="3225322"/>
          </a:xfr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2420888"/>
            <a:ext cx="6264696" cy="41764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опыт работы по теме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Нейрогимнастика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профилактика и коррекция развития когнитивной и эмоциональной сферы детей старшего дошкольного возраста;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основы нейропсихологической коррекции когнитивных дефицитов у воспитанников ДОУ;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применить на практике базовые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телесно-ориентированные и игровые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Нейрогимнастики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99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по теме самообразования:</a:t>
            </a:r>
            <a:endParaRPr lang="ru-RU" sz="3600" b="1" u="sng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968509"/>
              </p:ext>
            </p:extLst>
          </p:nvPr>
        </p:nvGraphicFramePr>
        <p:xfrm>
          <a:off x="611560" y="1484784"/>
          <a:ext cx="8280920" cy="4846843"/>
        </p:xfrm>
        <a:graphic>
          <a:graphicData uri="http://schemas.openxmlformats.org/drawingml/2006/table">
            <a:tbl>
              <a:tblPr firstRow="1" firstCol="1" bandRow="1"/>
              <a:tblGrid>
                <a:gridCol w="3538866"/>
                <a:gridCol w="4742054"/>
              </a:tblGrid>
              <a:tr h="204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Содержание работы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38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Этап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«Организационно-диагностический»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Сентябрь 2022 – ноябрь 2022</a:t>
                      </a: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17170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Определение цели и задач работы; 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1717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Подбор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 изучение литературы по теме;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1717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Планирование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работы по теме самообразования;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17170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Изучение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нормативных документов.</a:t>
                      </a: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64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Этап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«Основной»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(Практический)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Декабрь 2022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– май 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Участие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 курсах повышения квалификации;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9146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Практическая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деятельность: реализация кружковой работы, проведение мастер-классов, консультаций для педагогов и родителей.</a:t>
                      </a:r>
                    </a:p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 Этап «Заключительный»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(обобщающий этап)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Май – август 2023г.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574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Создание картотеки игр и упражнений по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возрастам / подбор музыкального сопровождения для игр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;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574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Разработка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практических рекомендаций для педагогов 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родителей;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245745" algn="l"/>
                        </a:tabLs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Разработка плана работы на 2023/2024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уч.год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034" marR="590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547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6737"/>
            <a:ext cx="4042792" cy="216024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Ритмичные игры с мячом</a:t>
            </a:r>
            <a:endParaRPr lang="ru-RU" b="1" i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6402288" cy="465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83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517231"/>
            <a:ext cx="8208912" cy="118009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Нейрогимнастика</a:t>
            </a:r>
            <a:r>
              <a:rPr lang="ru-RU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для рук</a:t>
            </a:r>
            <a:endParaRPr lang="ru-RU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76"/>
          <a:stretch/>
        </p:blipFill>
        <p:spPr>
          <a:xfrm>
            <a:off x="1259631" y="188640"/>
            <a:ext cx="5438121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" r="3944" b="4843"/>
          <a:stretch/>
        </p:blipFill>
        <p:spPr>
          <a:xfrm>
            <a:off x="526473" y="2924944"/>
            <a:ext cx="4017818" cy="26722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90562"/>
            <a:ext cx="3583286" cy="286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5814"/>
            <a:ext cx="3447814" cy="45970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305"/>
          <a:stretch/>
        </p:blipFill>
        <p:spPr>
          <a:xfrm>
            <a:off x="4572000" y="305813"/>
            <a:ext cx="3831890" cy="46337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8177" y="5589240"/>
            <a:ext cx="6995120" cy="1012974"/>
          </a:xfrm>
          <a:ln>
            <a:solidFill>
              <a:schemeClr val="accent4">
                <a:lumMod val="50000"/>
              </a:schemeClr>
            </a:solidFill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Доска </a:t>
            </a:r>
            <a:r>
              <a:rPr lang="ru-RU" b="1" i="1" spc="50" dirty="0" err="1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Бильгоу</a:t>
            </a:r>
            <a:endParaRPr lang="ru-RU" b="1" i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821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479" y="2708386"/>
            <a:ext cx="4186808" cy="632173"/>
          </a:xfrm>
        </p:spPr>
        <p:txBody>
          <a:bodyPr>
            <a:normAutofit/>
          </a:bodyPr>
          <a:lstStyle/>
          <a:p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нейропроводилки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22" y="3861048"/>
            <a:ext cx="3926329" cy="277574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t="3386" r="49243" b="51393"/>
          <a:stretch/>
        </p:blipFill>
        <p:spPr>
          <a:xfrm>
            <a:off x="5213531" y="764704"/>
            <a:ext cx="3453647" cy="22422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60984"/>
            <a:ext cx="4464496" cy="3156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1"/>
          <a:stretch/>
        </p:blipFill>
        <p:spPr>
          <a:xfrm>
            <a:off x="520185" y="149602"/>
            <a:ext cx="4071181" cy="272355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987458" y="3140968"/>
            <a:ext cx="4186808" cy="632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Игра- </a:t>
            </a:r>
            <a:r>
              <a:rPr lang="ru-RU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бродилка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выполнением заданий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49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03468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Семинар –практикум для педагогов</a:t>
            </a:r>
            <a:br>
              <a:rPr lang="ru-RU" sz="3600" dirty="0" smtClean="0"/>
            </a:br>
            <a:r>
              <a:rPr lang="ru-RU" sz="3600" dirty="0" smtClean="0"/>
              <a:t>(18.01.2023)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Игровой практикум для родителей </a:t>
            </a:r>
            <a:r>
              <a:rPr lang="ru-RU" sz="3600" dirty="0"/>
              <a:t>«Веселая зарядка для ума</a:t>
            </a:r>
            <a:r>
              <a:rPr lang="ru-RU" sz="3600" dirty="0" smtClean="0"/>
              <a:t>» (19.04.2023) 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732" y="1628800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554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6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owerpointstore.com_w8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256</TotalTime>
  <Words>211</Words>
  <Application>Microsoft Office PowerPoint</Application>
  <PresentationFormat>Экран (4:3)</PresentationFormat>
  <Paragraphs>38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Тема2</vt:lpstr>
      <vt:lpstr>Специальное оформление</vt:lpstr>
      <vt:lpstr>366</vt:lpstr>
      <vt:lpstr>1_Специальное оформление</vt:lpstr>
      <vt:lpstr>powerpointstore.com_w81</vt:lpstr>
      <vt:lpstr>Нейрогимнастика  как один из методов развития эмоциональной и когнитивной сферы у детей старшего дошкольного возраста</vt:lpstr>
      <vt:lpstr>Цель: повышение своей профессиональной компетентности по теме «Нейрогимнастика» и практическое освоение нейрогимнастических  упражнений на коррекционно-развивающих занятиях.</vt:lpstr>
      <vt:lpstr>Этапы работы по теме самообразования:</vt:lpstr>
      <vt:lpstr>Ритмичные игры с мячом</vt:lpstr>
      <vt:lpstr>Нейрогимнастика для рук</vt:lpstr>
      <vt:lpstr>Доска Бильгоу</vt:lpstr>
      <vt:lpstr>нейропроводилки</vt:lpstr>
      <vt:lpstr>Семинар –практикум для педагогов (18.01.2023)       Игровой практикум для родителей «Веселая зарядка для ума» (19.04.2023)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Нейрогимнастика  как один из методов развития эмоциональной и когнитивной сферы у детей старшего дошкольного возраста</dc:title>
  <dc:creator>User2</dc:creator>
  <cp:lastModifiedBy>User2</cp:lastModifiedBy>
  <cp:revision>41</cp:revision>
  <dcterms:created xsi:type="dcterms:W3CDTF">2023-04-13T10:14:47Z</dcterms:created>
  <dcterms:modified xsi:type="dcterms:W3CDTF">2024-01-09T06:29:41Z</dcterms:modified>
</cp:coreProperties>
</file>