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6" r:id="rId4"/>
    <p:sldId id="292" r:id="rId5"/>
    <p:sldId id="284" r:id="rId6"/>
    <p:sldId id="264" r:id="rId7"/>
    <p:sldId id="265" r:id="rId8"/>
    <p:sldId id="266" r:id="rId9"/>
    <p:sldId id="267" r:id="rId10"/>
    <p:sldId id="288" r:id="rId11"/>
    <p:sldId id="268" r:id="rId12"/>
    <p:sldId id="272" r:id="rId13"/>
    <p:sldId id="273" r:id="rId14"/>
    <p:sldId id="275" r:id="rId15"/>
    <p:sldId id="276" r:id="rId16"/>
    <p:sldId id="290" r:id="rId17"/>
    <p:sldId id="277" r:id="rId18"/>
    <p:sldId id="282" r:id="rId19"/>
    <p:sldId id="280" r:id="rId20"/>
    <p:sldId id="287" r:id="rId21"/>
    <p:sldId id="298" r:id="rId22"/>
    <p:sldId id="301" r:id="rId23"/>
    <p:sldId id="293" r:id="rId24"/>
    <p:sldId id="294" r:id="rId25"/>
    <p:sldId id="295" r:id="rId26"/>
    <p:sldId id="297" r:id="rId27"/>
    <p:sldId id="299" r:id="rId28"/>
    <p:sldId id="281" r:id="rId29"/>
  </p:sldIdLst>
  <p:sldSz cx="9144000" cy="6858000" type="screen4x3"/>
  <p:notesSz cx="6858000" cy="9144000"/>
  <p:custDataLst>
    <p:tags r:id="rId31"/>
  </p:custDataLst>
  <p:defaultTextStyle>
    <a:defPPr>
      <a:defRPr lang="en-GB"/>
    </a:defPPr>
    <a:lvl1pPr algn="l" defTabSz="44958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kern="1200">
        <a:solidFill>
          <a:schemeClr val="bg1"/>
        </a:solidFill>
        <a:latin typeface="Arial" panose="020B0604020202020204"/>
        <a:ea typeface="+mn-ea"/>
        <a:cs typeface="+mn-cs"/>
      </a:defRPr>
    </a:lvl1pPr>
    <a:lvl2pPr marL="742950" indent="-285750" algn="l" defTabSz="44958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kern="1200">
        <a:solidFill>
          <a:schemeClr val="bg1"/>
        </a:solidFill>
        <a:latin typeface="Arial" panose="020B0604020202020204"/>
        <a:ea typeface="+mn-ea"/>
        <a:cs typeface="+mn-cs"/>
      </a:defRPr>
    </a:lvl2pPr>
    <a:lvl3pPr marL="1143000" indent="-228600" algn="l" defTabSz="44958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kern="1200">
        <a:solidFill>
          <a:schemeClr val="bg1"/>
        </a:solidFill>
        <a:latin typeface="Arial" panose="020B0604020202020204"/>
        <a:ea typeface="+mn-ea"/>
        <a:cs typeface="+mn-cs"/>
      </a:defRPr>
    </a:lvl3pPr>
    <a:lvl4pPr marL="1600200" indent="-228600" algn="l" defTabSz="44958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kern="1200">
        <a:solidFill>
          <a:schemeClr val="bg1"/>
        </a:solidFill>
        <a:latin typeface="Arial" panose="020B0604020202020204"/>
        <a:ea typeface="+mn-ea"/>
        <a:cs typeface="+mn-cs"/>
      </a:defRPr>
    </a:lvl4pPr>
    <a:lvl5pPr marL="2057400" indent="-228600" algn="l" defTabSz="44958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kern="1200">
        <a:solidFill>
          <a:schemeClr val="bg1"/>
        </a:solidFill>
        <a:latin typeface="Arial" panose="020B0604020202020204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58" autoAdjust="0"/>
  </p:normalViewPr>
  <p:slideViewPr>
    <p:cSldViewPr>
      <p:cViewPr varScale="1">
        <p:scale>
          <a:sx n="118" d="100"/>
          <a:sy n="118" d="100"/>
        </p:scale>
        <p:origin x="1404" y="2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</a:ln>
          <a:effectLst/>
        </p:spPr>
        <p:txBody>
          <a:bodyPr wrap="none" anchor="ctr"/>
          <a:lstStyle/>
          <a:p>
            <a:pPr>
              <a:buFont typeface="Times New Roman" panose="02020603050405020304" pitchFamily="18" charset="0"/>
              <a:buNone/>
              <a:defRPr/>
            </a:pPr>
            <a:endParaRPr lang="ru-RU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buFont typeface="Times New Roman" panose="02020603050405020304" pitchFamily="18" charset="0"/>
              <a:buNone/>
              <a:defRPr/>
            </a:pPr>
            <a:endParaRPr lang="ru-RU"/>
          </a:p>
        </p:txBody>
      </p:sp>
      <p:sp>
        <p:nvSpPr>
          <p:cNvPr id="2150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</a:ln>
        </p:spPr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endParaRPr lang="ru-RU" noProof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/>
                <a:cs typeface="Lucida Sans Unicode" panose="020B060203050402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idx="3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/>
                <a:cs typeface="Lucida Sans Unicode" panose="020B060203050402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idx="4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b" anchorCtr="0" compatLnSpc="1"/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/>
                <a:cs typeface="Lucida Sans Unicode" panose="020B060203050402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idx="5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b" anchorCtr="0" compatLnSpc="1"/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/>
                <a:cs typeface="Lucida Sans Unicode" panose="020B0602030504020204"/>
              </a:defRPr>
            </a:lvl1pPr>
          </a:lstStyle>
          <a:p>
            <a:pPr>
              <a:defRPr/>
            </a:pPr>
            <a:fld id="{315F72BA-993E-402E-8A5C-93282DD1CAD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14B418-A919-45BC-8B5B-F07FDA391E06}" type="slidenum">
              <a:rPr lang="ru-RU"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1</a:t>
            </a:fld>
            <a:endParaRPr lang="ru-RU"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014787"/>
          </a:xfrm>
          <a:noFill/>
        </p:spPr>
        <p:txBody>
          <a:bodyPr wrap="none" anchor="ctr"/>
          <a:lstStyle/>
          <a:p>
            <a:endParaRPr 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D57DFB-1BDF-4DCD-AFDD-891A4A95E465}" type="slidenum">
              <a:rPr lang="ru-RU"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14</a:t>
            </a:fld>
            <a:endParaRPr lang="ru-RU"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</p:spPr>
        <p:txBody>
          <a:bodyPr wrap="none" anchor="ctr"/>
          <a:lstStyle/>
          <a:p>
            <a:endParaRPr 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655583-2C3C-4B42-8B27-76F327E4025B}" type="slidenum">
              <a:rPr lang="ru-RU"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15</a:t>
            </a:fld>
            <a:endParaRPr lang="ru-RU"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</p:spPr>
        <p:txBody>
          <a:bodyPr wrap="none" anchor="ctr"/>
          <a:lstStyle/>
          <a:p>
            <a:endParaRPr 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4769FCE-80F6-4600-9896-171DD4A9C079}" type="slidenum">
              <a:rPr lang="ru-RU"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17</a:t>
            </a:fld>
            <a:endParaRPr lang="ru-RU"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</p:spPr>
        <p:txBody>
          <a:bodyPr wrap="none" anchor="ctr"/>
          <a:lstStyle/>
          <a:p>
            <a:endParaRPr 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D5EB91B-EF99-41C3-AB70-B9BCB4807D1C}" type="slidenum">
              <a:rPr lang="ru-RU"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19</a:t>
            </a:fld>
            <a:endParaRPr lang="ru-RU"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014787"/>
          </a:xfrm>
          <a:noFill/>
        </p:spPr>
        <p:txBody>
          <a:bodyPr wrap="none" anchor="ctr"/>
          <a:lstStyle/>
          <a:p>
            <a:endParaRPr 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37175" cy="4003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>
              <a:defRPr/>
            </a:pPr>
            <a:fld id="{315F72BA-993E-402E-8A5C-93282DD1CAD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43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37175" cy="4003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>
              <a:defRPr/>
            </a:pPr>
            <a:fld id="{315F72BA-993E-402E-8A5C-93282DD1CAD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94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CC25F2-5FD4-4534-8DE8-5CE2F2544280}" type="slidenum">
              <a:rPr lang="ru-RU"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28</a:t>
            </a:fld>
            <a:endParaRPr lang="ru-RU"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</p:spPr>
        <p:txBody>
          <a:bodyPr wrap="none" anchor="ctr"/>
          <a:lstStyle/>
          <a:p>
            <a:endParaRPr 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86BE33-F484-4E97-8F9F-F0BCFF54A91F}" type="slidenum">
              <a:rPr lang="ru-RU"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2</a:t>
            </a:fld>
            <a:endParaRPr lang="ru-RU"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014787"/>
          </a:xfrm>
          <a:noFill/>
        </p:spPr>
        <p:txBody>
          <a:bodyPr wrap="none" anchor="ctr"/>
          <a:lstStyle/>
          <a:p>
            <a:endParaRPr 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830BF8E-E1EA-4D8E-AAED-BBB110DC1843}" type="slidenum">
              <a:rPr lang="ru-RU"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6</a:t>
            </a:fld>
            <a:endParaRPr lang="ru-RU"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014787"/>
          </a:xfrm>
          <a:noFill/>
        </p:spPr>
        <p:txBody>
          <a:bodyPr wrap="none" anchor="ctr"/>
          <a:lstStyle/>
          <a:p>
            <a:endParaRPr 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944252F-9BFE-44F5-8194-4295CFA64357}" type="slidenum">
              <a:rPr lang="ru-RU"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7</a:t>
            </a:fld>
            <a:endParaRPr lang="ru-RU"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014787"/>
          </a:xfrm>
          <a:noFill/>
        </p:spPr>
        <p:txBody>
          <a:bodyPr wrap="none" anchor="ctr"/>
          <a:lstStyle/>
          <a:p>
            <a:endParaRPr 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B286AE-540E-4CBE-B39E-FADEF6B081C5}" type="slidenum">
              <a:rPr lang="ru-RU"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8</a:t>
            </a:fld>
            <a:endParaRPr lang="ru-RU"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</p:spPr>
        <p:txBody>
          <a:bodyPr wrap="none" anchor="ctr"/>
          <a:lstStyle/>
          <a:p>
            <a:endParaRPr 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6A188CE-2130-44FD-BD70-0F52C03DEAA4}" type="slidenum">
              <a:rPr lang="ru-RU"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9</a:t>
            </a:fld>
            <a:endParaRPr lang="ru-RU"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</p:spPr>
        <p:txBody>
          <a:bodyPr wrap="none" anchor="ctr"/>
          <a:lstStyle/>
          <a:p>
            <a:endParaRPr 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B94C57-914D-4C4C-9FF8-51557A8D3626}" type="slidenum">
              <a:rPr lang="ru-RU"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11</a:t>
            </a:fld>
            <a:endParaRPr lang="ru-RU"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</p:spPr>
        <p:txBody>
          <a:bodyPr wrap="none" anchor="ctr"/>
          <a:lstStyle/>
          <a:p>
            <a:endParaRPr 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EB41FD1-9849-4663-BB58-39F65AEFE137}" type="slidenum">
              <a:rPr lang="ru-RU"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12</a:t>
            </a:fld>
            <a:endParaRPr lang="ru-RU"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</p:spPr>
        <p:txBody>
          <a:bodyPr wrap="none" anchor="ctr"/>
          <a:lstStyle/>
          <a:p>
            <a:endParaRPr 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D885E0-8CA3-4B36-BF44-A499A96E65B8}" type="slidenum">
              <a:rPr lang="ru-RU"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13</a:t>
            </a:fld>
            <a:endParaRPr lang="ru-RU"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</p:spPr>
        <p:txBody>
          <a:bodyPr wrap="none" anchor="ctr"/>
          <a:lstStyle/>
          <a:p>
            <a:endParaRPr 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72851-1065-4B3E-870F-566184D77F4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1064F-0EF9-46B9-865F-C1B61B7025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596900"/>
            <a:ext cx="2055813" cy="55292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96900"/>
            <a:ext cx="6016625" cy="55292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A9A0-51BA-43F1-BAC9-6DF1AA62C7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863" y="596900"/>
            <a:ext cx="6188075" cy="35766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89325-AE73-462F-8564-B9797D991A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2021C-2421-4134-8718-D5AB30505A6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C8D02-43E6-4720-B2BE-6D7A3CED685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61B4-2418-4AF6-A430-53C967E6D5F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483F-6483-4313-9F73-D2BAF6D008B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0E7D-55A0-4BEC-BE54-AB183C3898C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ADEA8-79D2-492A-9132-1623F4A2B94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405FC-ECF3-4611-A64A-FCACDC1E1E0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BB8F-4A55-4C16-AE3C-476929E4E4B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/>
          <p:nvPr/>
        </p:nvGrpSpPr>
        <p:grpSpPr>
          <a:xfrm>
            <a:off x="-193675" y="-282575"/>
            <a:ext cx="3063875" cy="7134225"/>
            <a:chOff x="-122" y="-178"/>
            <a:chExt cx="1930" cy="4494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-36" y="3233"/>
              <a:ext cx="477" cy="821"/>
            </a:xfrm>
            <a:custGeom>
              <a:avLst/>
              <a:gdLst>
                <a:gd name="G0" fmla="+- 2360 0 0"/>
                <a:gd name="G1" fmla="*/ G0 1 472"/>
                <a:gd name="G2" fmla="+- 25664 0 0"/>
                <a:gd name="G3" fmla="*/ G2 1 802"/>
                <a:gd name="G4" fmla="+- 23672 0 0"/>
                <a:gd name="G5" fmla="*/ G4 1 472"/>
                <a:gd name="G6" fmla="+- 20852 0 0"/>
                <a:gd name="G7" fmla="*/ G6 1 802"/>
                <a:gd name="G8" fmla="+- 14776 0 0"/>
                <a:gd name="G9" fmla="*/ G8 1 472"/>
                <a:gd name="G10" fmla="+- 52932 0 0"/>
                <a:gd name="G11" fmla="*/ G10 1 802"/>
                <a:gd name="G12" fmla="+- 37432 0 0"/>
                <a:gd name="G13" fmla="*/ G12 1 472"/>
                <a:gd name="G14" fmla="+- 13060 0 0"/>
                <a:gd name="G15" fmla="*/ G14 1 802"/>
                <a:gd name="G16" fmla="+- 63864 0 0"/>
                <a:gd name="G17" fmla="*/ G16 1 472"/>
                <a:gd name="G18" fmla="+- 64388 0 0"/>
                <a:gd name="G19" fmla="*/ G18 1 802"/>
                <a:gd name="G20" fmla="+- 9656 0 0"/>
                <a:gd name="G21" fmla="*/ G20 1 472"/>
                <a:gd name="G22" fmla="+- 3892 0 0"/>
                <a:gd name="G23" fmla="*/ G22 1 802"/>
                <a:gd name="G24" fmla="+- 56312 0 0"/>
                <a:gd name="G25" fmla="*/ G24 1 472"/>
                <a:gd name="G26" fmla="+- 31844 0 0"/>
                <a:gd name="G27" fmla="*/ G26 1 802"/>
                <a:gd name="G28" fmla="+- 29880 0 0"/>
                <a:gd name="G29" fmla="*/ G28 1 472"/>
                <a:gd name="G30" fmla="+- 49716 0 0"/>
                <a:gd name="G31" fmla="*/ G30 1 802"/>
                <a:gd name="G32" fmla="+- 16120 0 0"/>
                <a:gd name="G33" fmla="*/ G32 1 472"/>
                <a:gd name="G34" fmla="+- 48340 0 0"/>
                <a:gd name="G35" fmla="*/ G34 1 802"/>
                <a:gd name="G36" fmla="+- 36344 0 0"/>
                <a:gd name="G37" fmla="*/ G36 1 472"/>
                <a:gd name="G38" fmla="+- 61172 0 0"/>
                <a:gd name="G39" fmla="*/ G38 1 802"/>
                <a:gd name="G40" fmla="+- 32568 0 0"/>
                <a:gd name="G41" fmla="*/ G40 1 472"/>
                <a:gd name="G42" fmla="+- 53380 0 0"/>
                <a:gd name="G43" fmla="*/ G42 1 802"/>
                <a:gd name="G44" fmla="+- 3304 0 0"/>
                <a:gd name="G45" fmla="*/ G44 1 472"/>
                <a:gd name="G46" fmla="+- 42152 0 0"/>
                <a:gd name="G47" fmla="*/ G46 1 802"/>
                <a:gd name="G48" fmla="+- 2360 0 0"/>
                <a:gd name="G49" fmla="*/ G48 1 472"/>
                <a:gd name="G50" fmla="+- 12478 0 0"/>
                <a:gd name="G51" fmla="*/ G50 1 802"/>
                <a:gd name="G52" fmla="+- 17464 0 0"/>
                <a:gd name="G53" fmla="*/ G52 1 472"/>
                <a:gd name="G54" fmla="+- 54756 0 0"/>
                <a:gd name="G55" fmla="*/ G54 1 802"/>
                <a:gd name="G56" fmla="+- 2360 0 0"/>
                <a:gd name="G57" fmla="*/ G56 1 472"/>
                <a:gd name="G58" fmla="+- 13052 0 0"/>
                <a:gd name="G59" fmla="*/ G58 1 802"/>
                <a:gd name="G60" fmla="+- 2360 0 0"/>
                <a:gd name="G61" fmla="*/ G60 1 472"/>
                <a:gd name="G62" fmla="+- 25664 0 0"/>
                <a:gd name="G63" fmla="*/ G62 1 802"/>
                <a:gd name="G64" fmla="+- 472 0 0"/>
                <a:gd name="G65" fmla="+- 802 0 0"/>
              </a:gdLst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660066">
                <a:alpha val="50000"/>
              </a:srgb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grpSp>
          <p:nvGrpSpPr>
            <p:cNvPr id="3" name="Group 3"/>
            <p:cNvGrpSpPr/>
            <p:nvPr/>
          </p:nvGrpSpPr>
          <p:grpSpPr>
            <a:xfrm>
              <a:off x="75" y="2389"/>
              <a:ext cx="456" cy="453"/>
              <a:chOff x="75" y="2389"/>
              <a:chExt cx="456" cy="453"/>
            </a:xfrm>
          </p:grpSpPr>
          <p:sp>
            <p:nvSpPr>
              <p:cNvPr id="1028" name="Freeform 4"/>
              <p:cNvSpPr>
                <a:spLocks noChangeArrowheads="1"/>
              </p:cNvSpPr>
              <p:nvPr/>
            </p:nvSpPr>
            <p:spPr bwMode="auto">
              <a:xfrm>
                <a:off x="75" y="2389"/>
                <a:ext cx="142" cy="168"/>
              </a:xfrm>
              <a:custGeom>
                <a:avLst/>
                <a:gdLst>
                  <a:gd name="G0" fmla="+- 6889 0 0"/>
                  <a:gd name="G1" fmla="*/ G0 1 83"/>
                  <a:gd name="G2" fmla="+- 3276 0 0"/>
                  <a:gd name="G3" fmla="*/ G2 1 117"/>
                  <a:gd name="G4" fmla="+- 2241 0 0"/>
                  <a:gd name="G5" fmla="*/ G4 1 83"/>
                  <a:gd name="G6" fmla="*/ 1 0 51712"/>
                  <a:gd name="G7" fmla="*/ G6 117 1"/>
                  <a:gd name="G8" fmla="*/ G7 1 117"/>
                  <a:gd name="G9" fmla="*/ 1 0 51712"/>
                  <a:gd name="G10" fmla="*/ G9 83 1"/>
                  <a:gd name="G11" fmla="*/ G10 1 83"/>
                  <a:gd name="G12" fmla="+- 13689 0 0"/>
                  <a:gd name="G13" fmla="*/ G12 1 117"/>
                  <a:gd name="G14" fmla="+- 6889 0 0"/>
                  <a:gd name="G15" fmla="*/ G14 1 83"/>
                  <a:gd name="G16" fmla="+- 3276 0 0"/>
                  <a:gd name="G17" fmla="*/ G16 1 117"/>
                  <a:gd name="G18" fmla="+- 83 0 0"/>
                  <a:gd name="G19" fmla="+- 117 0 0"/>
                </a:gdLst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29" name="Freeform 5"/>
              <p:cNvSpPr>
                <a:spLocks noChangeArrowheads="1"/>
              </p:cNvSpPr>
              <p:nvPr/>
            </p:nvSpPr>
            <p:spPr bwMode="auto">
              <a:xfrm>
                <a:off x="285" y="2470"/>
                <a:ext cx="246" cy="139"/>
              </a:xfrm>
              <a:custGeom>
                <a:avLst/>
                <a:gdLst>
                  <a:gd name="G0" fmla="*/ 1 0 51712"/>
                  <a:gd name="G1" fmla="*/ G0 140 1"/>
                  <a:gd name="G2" fmla="*/ G1 1 140"/>
                  <a:gd name="G3" fmla="+- 9604 0 0"/>
                  <a:gd name="G4" fmla="*/ G3 1 98"/>
                  <a:gd name="G5" fmla="+- 16520 0 0"/>
                  <a:gd name="G6" fmla="*/ G5 1 140"/>
                  <a:gd name="G7" fmla="*/ 1 0 51712"/>
                  <a:gd name="G8" fmla="*/ G7 98 1"/>
                  <a:gd name="G9" fmla="*/ G8 1 98"/>
                  <a:gd name="G10" fmla="+- 19600 0 0"/>
                  <a:gd name="G11" fmla="*/ G10 1 140"/>
                  <a:gd name="G12" fmla="+- 4802 0 0"/>
                  <a:gd name="G13" fmla="*/ G12 1 98"/>
                  <a:gd name="G14" fmla="*/ 1 0 51712"/>
                  <a:gd name="G15" fmla="*/ G14 140 1"/>
                  <a:gd name="G16" fmla="*/ G15 1 140"/>
                  <a:gd name="G17" fmla="+- 9604 0 0"/>
                  <a:gd name="G18" fmla="*/ G17 1 98"/>
                  <a:gd name="G19" fmla="+- 140 0 0"/>
                  <a:gd name="G20" fmla="+- 98 0 0"/>
                </a:gdLst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>
                <a:off x="235" y="2772"/>
                <a:ext cx="257" cy="70"/>
              </a:xfrm>
              <a:custGeom>
                <a:avLst/>
                <a:gdLst>
                  <a:gd name="G0" fmla="*/ 1 0 51712"/>
                  <a:gd name="G1" fmla="*/ G0 145 1"/>
                  <a:gd name="G2" fmla="*/ G1 1 145"/>
                  <a:gd name="G3" fmla="+- 343 0 0"/>
                  <a:gd name="G4" fmla="*/ G3 1 49"/>
                  <a:gd name="G5" fmla="+- 21025 0 0"/>
                  <a:gd name="G6" fmla="*/ G5 1 145"/>
                  <a:gd name="G7" fmla="*/ 1 0 51712"/>
                  <a:gd name="G8" fmla="*/ G7 49 1"/>
                  <a:gd name="G9" fmla="*/ G8 1 49"/>
                  <a:gd name="G10" fmla="+- 18995 0 0"/>
                  <a:gd name="G11" fmla="*/ G10 1 145"/>
                  <a:gd name="G12" fmla="+- 2401 0 0"/>
                  <a:gd name="G13" fmla="*/ G12 1 49"/>
                  <a:gd name="G14" fmla="*/ 1 0 51712"/>
                  <a:gd name="G15" fmla="*/ G14 145 1"/>
                  <a:gd name="G16" fmla="*/ G15 1 145"/>
                  <a:gd name="G17" fmla="+- 343 0 0"/>
                  <a:gd name="G18" fmla="*/ G17 1 49"/>
                  <a:gd name="G19" fmla="+- 145 0 0"/>
                  <a:gd name="G20" fmla="+- 49 0 0"/>
                </a:gdLst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4" name="Freeform 7"/>
            <p:cNvSpPr>
              <a:spLocks noChangeArrowheads="1"/>
            </p:cNvSpPr>
            <p:nvPr/>
          </p:nvSpPr>
          <p:spPr bwMode="auto">
            <a:xfrm>
              <a:off x="61" y="1665"/>
              <a:ext cx="719" cy="787"/>
            </a:xfrm>
            <a:custGeom>
              <a:avLst/>
              <a:gdLst>
                <a:gd name="G0" fmla="+- 9940 0 0"/>
                <a:gd name="G1" fmla="*/ G0 1 710"/>
                <a:gd name="G2" fmla="+- 57344 0 0"/>
                <a:gd name="G3" fmla="*/ G2 1 768"/>
                <a:gd name="G4" fmla="+- 9940 0 0"/>
                <a:gd name="G5" fmla="*/ G4 1 710"/>
                <a:gd name="G6" fmla="+- 12288 0 0"/>
                <a:gd name="G7" fmla="*/ G6 1 768"/>
                <a:gd name="G8" fmla="+- 6884 0 0"/>
                <a:gd name="G9" fmla="*/ G8 1 710"/>
                <a:gd name="G10" fmla="+- 45056 0 0"/>
                <a:gd name="G11" fmla="*/ G10 1 768"/>
                <a:gd name="G12" fmla="+- 40964 0 0"/>
                <a:gd name="G13" fmla="*/ G12 1 710"/>
                <a:gd name="G14" fmla="+- 8192 0 0"/>
                <a:gd name="G15" fmla="*/ G14 1 768"/>
                <a:gd name="G16" fmla="+- 9508 0 0"/>
                <a:gd name="G17" fmla="*/ G16 1 710"/>
                <a:gd name="G18" fmla="+- 49152 0 0"/>
                <a:gd name="G19" fmla="*/ G18 1 768"/>
                <a:gd name="G20" fmla="+- 51892 0 0"/>
                <a:gd name="G21" fmla="*/ G20 1 710"/>
                <a:gd name="G22" fmla="*/ 1 0 51712"/>
                <a:gd name="G23" fmla="*/ G22 768 1"/>
                <a:gd name="G24" fmla="*/ G23 1 768"/>
                <a:gd name="G25" fmla="+- 51460 0 0"/>
                <a:gd name="G26" fmla="*/ G25 1 710"/>
                <a:gd name="G27" fmla="+- 6144 0 0"/>
                <a:gd name="G28" fmla="*/ G27 1 768"/>
                <a:gd name="G29" fmla="+- 11268 0 0"/>
                <a:gd name="G30" fmla="*/ G29 1 710"/>
                <a:gd name="G31" fmla="+- 8192 0 0"/>
                <a:gd name="G32" fmla="*/ G31 1 768"/>
                <a:gd name="G33" fmla="+- 45348 0 0"/>
                <a:gd name="G34" fmla="*/ G33 1 710"/>
                <a:gd name="G35" fmla="+- 22528 0 0"/>
                <a:gd name="G36" fmla="*/ G35 1 768"/>
                <a:gd name="G37" fmla="+- 39668 0 0"/>
                <a:gd name="G38" fmla="*/ G37 1 710"/>
                <a:gd name="G39" fmla="+- 45056 0 0"/>
                <a:gd name="G40" fmla="*/ G39 1 768"/>
                <a:gd name="G41" fmla="+- 22628 0 0"/>
                <a:gd name="G42" fmla="*/ G41 1 710"/>
                <a:gd name="G43" fmla="+- 16384 0 0"/>
                <a:gd name="G44" fmla="*/ G43 1 768"/>
                <a:gd name="G45" fmla="+- 62820 0 0"/>
                <a:gd name="G46" fmla="*/ G45 1 710"/>
                <a:gd name="G47" fmla="+- 26624 0 0"/>
                <a:gd name="G48" fmla="*/ G47 1 768"/>
                <a:gd name="G49" fmla="+- 40100 0 0"/>
                <a:gd name="G50" fmla="*/ G49 1 710"/>
                <a:gd name="G51" fmla="+- 45056 0 0"/>
                <a:gd name="G52" fmla="*/ G51 1 768"/>
                <a:gd name="G53" fmla="+- 6020 0 0"/>
                <a:gd name="G54" fmla="*/ G53 1 710"/>
                <a:gd name="G55" fmla="+- 51200 0 0"/>
                <a:gd name="G56" fmla="*/ G55 1 768"/>
                <a:gd name="G57" fmla="+- 40100 0 0"/>
                <a:gd name="G58" fmla="*/ G57 1 710"/>
                <a:gd name="G59" fmla="+- 63488 0 0"/>
                <a:gd name="G60" fmla="*/ G59 1 768"/>
                <a:gd name="G61" fmla="+- 8644 0 0"/>
                <a:gd name="G62" fmla="*/ G61 1 710"/>
                <a:gd name="G63" fmla="+- 10240 0 0"/>
                <a:gd name="G64" fmla="*/ G63 1 768"/>
                <a:gd name="G65" fmla="+- 14324 0 0"/>
                <a:gd name="G66" fmla="*/ G65 1 710"/>
                <a:gd name="G67" fmla="+- 28672 0 0"/>
                <a:gd name="G68" fmla="*/ G67 1 768"/>
                <a:gd name="G69" fmla="+- 45780 0 0"/>
                <a:gd name="G70" fmla="*/ G69 1 710"/>
                <a:gd name="G71" fmla="+- 40960 0 0"/>
                <a:gd name="G72" fmla="*/ G71 1 768"/>
                <a:gd name="G73" fmla="+- 28740 0 0"/>
                <a:gd name="G74" fmla="*/ G73 1 710"/>
                <a:gd name="G75" fmla="+- 53248 0 0"/>
                <a:gd name="G76" fmla="*/ G75 1 768"/>
                <a:gd name="G77" fmla="+- 60196 0 0"/>
                <a:gd name="G78" fmla="*/ G77 1 710"/>
                <a:gd name="G79" fmla="+- 1 0 0"/>
                <a:gd name="G80" fmla="*/ G79 1 768"/>
                <a:gd name="G81" fmla="+- 48836 0 0"/>
                <a:gd name="G82" fmla="*/ G81 1 710"/>
                <a:gd name="G83" fmla="+- 22528 0 0"/>
                <a:gd name="G84" fmla="*/ G83 1 768"/>
                <a:gd name="G85" fmla="+- 43588 0 0"/>
                <a:gd name="G86" fmla="*/ G85 1 710"/>
                <a:gd name="G87" fmla="+- 4096 0 0"/>
                <a:gd name="G88" fmla="*/ G87 1 768"/>
                <a:gd name="G89" fmla="+- 29604 0 0"/>
                <a:gd name="G90" fmla="*/ G89 1 710"/>
                <a:gd name="G91" fmla="+- 38912 0 0"/>
                <a:gd name="G92" fmla="*/ G91 1 768"/>
                <a:gd name="G93" fmla="+- 12564 0 0"/>
                <a:gd name="G94" fmla="*/ G93 1 710"/>
                <a:gd name="G95" fmla="+- 20480 0 0"/>
                <a:gd name="G96" fmla="*/ G95 1 768"/>
                <a:gd name="G97" fmla="+- 55380 0 0"/>
                <a:gd name="G98" fmla="*/ G97 1 710"/>
                <a:gd name="G99" fmla="+- 49152 0 0"/>
                <a:gd name="G100" fmla="*/ G99 1 768"/>
                <a:gd name="G101" fmla="+- 38340 0 0"/>
                <a:gd name="G102" fmla="*/ G101 1 710"/>
                <a:gd name="G103" fmla="+- 28672 0 0"/>
                <a:gd name="G104" fmla="*/ G103 1 768"/>
                <a:gd name="G105" fmla="+- 21300 0 0"/>
                <a:gd name="G106" fmla="*/ G105 1 710"/>
                <a:gd name="G107" fmla="+- 51200 0 0"/>
                <a:gd name="G108" fmla="*/ G107 1 768"/>
                <a:gd name="G109" fmla="+- 15620 0 0"/>
                <a:gd name="G110" fmla="*/ G109 1 710"/>
                <a:gd name="G111" fmla="+- 32768 0 0"/>
                <a:gd name="G112" fmla="*/ G111 1 768"/>
                <a:gd name="G113" fmla="+- 9940 0 0"/>
                <a:gd name="G114" fmla="*/ G113 1 710"/>
                <a:gd name="G115" fmla="+- 57344 0 0"/>
                <a:gd name="G116" fmla="*/ G115 1 768"/>
                <a:gd name="G117" fmla="+- 710 0 0"/>
                <a:gd name="G118" fmla="+- 768 0 0"/>
              </a:gdLst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33CCCC">
                <a:alpha val="50000"/>
              </a:srgb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grpSp>
          <p:nvGrpSpPr>
            <p:cNvPr id="5" name="Group 8"/>
            <p:cNvGrpSpPr/>
            <p:nvPr/>
          </p:nvGrpSpPr>
          <p:grpSpPr>
            <a:xfrm>
              <a:off x="-122" y="1579"/>
              <a:ext cx="1930" cy="2048"/>
              <a:chOff x="-122" y="1579"/>
              <a:chExt cx="1930" cy="2048"/>
            </a:xfrm>
          </p:grpSpPr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 rot="21240000" flipH="1">
                <a:off x="78" y="1876"/>
                <a:ext cx="188" cy="343"/>
              </a:xfrm>
              <a:custGeom>
                <a:avLst/>
                <a:gdLst>
                  <a:gd name="G0" fmla="+- 12032 0 0"/>
                  <a:gd name="G1" fmla="*/ G0 1 128"/>
                  <a:gd name="G2" fmla="*/ 1 0 51712"/>
                  <a:gd name="G3" fmla="*/ G2 217 1"/>
                  <a:gd name="G4" fmla="*/ G3 1 217"/>
                  <a:gd name="G5" fmla="+- 13440 0 0"/>
                  <a:gd name="G6" fmla="*/ G5 1 128"/>
                  <a:gd name="G7" fmla="+- 1953 0 0"/>
                  <a:gd name="G8" fmla="*/ G7 1 217"/>
                  <a:gd name="G9" fmla="+- 14720 0 0"/>
                  <a:gd name="G10" fmla="*/ G9 1 128"/>
                  <a:gd name="G11" fmla="+- 5859 0 0"/>
                  <a:gd name="G12" fmla="*/ G11 1 217"/>
                  <a:gd name="G13" fmla="+- 15744 0 0"/>
                  <a:gd name="G14" fmla="*/ G13 1 128"/>
                  <a:gd name="G15" fmla="+- 10850 0 0"/>
                  <a:gd name="G16" fmla="*/ G15 1 217"/>
                  <a:gd name="G17" fmla="+- 16384 0 0"/>
                  <a:gd name="G18" fmla="*/ G17 1 128"/>
                  <a:gd name="G19" fmla="+- 16926 0 0"/>
                  <a:gd name="G20" fmla="*/ G19 1 217"/>
                  <a:gd name="G21" fmla="+- 16256 0 0"/>
                  <a:gd name="G22" fmla="*/ G21 1 128"/>
                  <a:gd name="G23" fmla="+- 24087 0 0"/>
                  <a:gd name="G24" fmla="*/ G23 1 217"/>
                  <a:gd name="G25" fmla="+- 14848 0 0"/>
                  <a:gd name="G26" fmla="*/ G25 1 128"/>
                  <a:gd name="G27" fmla="+- 31465 0 0"/>
                  <a:gd name="G28" fmla="*/ G27 1 217"/>
                  <a:gd name="G29" fmla="+- 12032 0 0"/>
                  <a:gd name="G30" fmla="*/ G29 1 128"/>
                  <a:gd name="G31" fmla="+- 39277 0 0"/>
                  <a:gd name="G32" fmla="*/ G31 1 217"/>
                  <a:gd name="G33" fmla="+- 7680 0 0"/>
                  <a:gd name="G34" fmla="*/ G33 1 128"/>
                  <a:gd name="G35" fmla="+- 47089 0 0"/>
                  <a:gd name="G36" fmla="*/ G35 1 217"/>
                  <a:gd name="G37" fmla="+- 6272 0 0"/>
                  <a:gd name="G38" fmla="*/ G37 1 128"/>
                  <a:gd name="G39" fmla="+- 46221 0 0"/>
                  <a:gd name="G40" fmla="*/ G39 1 217"/>
                  <a:gd name="G41" fmla="+- 4864 0 0"/>
                  <a:gd name="G42" fmla="*/ G41 1 128"/>
                  <a:gd name="G43" fmla="+- 45570 0 0"/>
                  <a:gd name="G44" fmla="*/ G43 1 217"/>
                  <a:gd name="G45" fmla="+- 3328 0 0"/>
                  <a:gd name="G46" fmla="*/ G45 1 128"/>
                  <a:gd name="G47" fmla="+- 44485 0 0"/>
                  <a:gd name="G48" fmla="*/ G47 1 217"/>
                  <a:gd name="G49" fmla="+- 2048 0 0"/>
                  <a:gd name="G50" fmla="*/ G49 1 128"/>
                  <a:gd name="G51" fmla="+- 43617 0 0"/>
                  <a:gd name="G52" fmla="*/ G51 1 217"/>
                  <a:gd name="G53" fmla="+- 1024 0 0"/>
                  <a:gd name="G54" fmla="*/ G53 1 128"/>
                  <a:gd name="G55" fmla="+- 42532 0 0"/>
                  <a:gd name="G56" fmla="*/ G55 1 217"/>
                  <a:gd name="G57" fmla="+- 256 0 0"/>
                  <a:gd name="G58" fmla="*/ G57 1 128"/>
                  <a:gd name="G59" fmla="+- 41230 0 0"/>
                  <a:gd name="G60" fmla="*/ G59 1 217"/>
                  <a:gd name="G61" fmla="*/ 1 0 51712"/>
                  <a:gd name="G62" fmla="*/ G61 128 1"/>
                  <a:gd name="G63" fmla="*/ G62 1 128"/>
                  <a:gd name="G64" fmla="+- 39711 0 0"/>
                  <a:gd name="G65" fmla="*/ G64 1 217"/>
                  <a:gd name="G66" fmla="+- 1 0 0"/>
                  <a:gd name="G67" fmla="+- 38626 0 0"/>
                  <a:gd name="G68" fmla="*/ G67 1 217"/>
                  <a:gd name="G69" fmla="+- 1664 0 0"/>
                  <a:gd name="G70" fmla="*/ G69 1 128"/>
                  <a:gd name="G71" fmla="+- 37107 0 0"/>
                  <a:gd name="G72" fmla="*/ G71 1 217"/>
                  <a:gd name="G73" fmla="+- 3712 0 0"/>
                  <a:gd name="G74" fmla="*/ G73 1 128"/>
                  <a:gd name="G75" fmla="+- 34937 0 0"/>
                  <a:gd name="G76" fmla="*/ G75 1 217"/>
                  <a:gd name="G77" fmla="+- 5888 0 0"/>
                  <a:gd name="G78" fmla="*/ G77 1 128"/>
                  <a:gd name="G79" fmla="+- 32550 0 0"/>
                  <a:gd name="G80" fmla="*/ G79 1 217"/>
                  <a:gd name="G81" fmla="+- 8064 0 0"/>
                  <a:gd name="G82" fmla="*/ G81 1 128"/>
                  <a:gd name="G83" fmla="+- 29078 0 0"/>
                  <a:gd name="G84" fmla="*/ G83 1 217"/>
                  <a:gd name="G85" fmla="+- 10112 0 0"/>
                  <a:gd name="G86" fmla="*/ G85 1 128"/>
                  <a:gd name="G87" fmla="+- 24304 0 0"/>
                  <a:gd name="G88" fmla="*/ G87 1 217"/>
                  <a:gd name="G89" fmla="+- 11648 0 0"/>
                  <a:gd name="G90" fmla="*/ G89 1 128"/>
                  <a:gd name="G91" fmla="+- 18011 0 0"/>
                  <a:gd name="G92" fmla="*/ G91 1 217"/>
                  <a:gd name="G93" fmla="+- 12416 0 0"/>
                  <a:gd name="G94" fmla="*/ G93 1 128"/>
                  <a:gd name="G95" fmla="+- 9982 0 0"/>
                  <a:gd name="G96" fmla="*/ G95 1 217"/>
                  <a:gd name="G97" fmla="+- 12032 0 0"/>
                  <a:gd name="G98" fmla="*/ G97 1 128"/>
                  <a:gd name="G99" fmla="*/ 1 0 51712"/>
                  <a:gd name="G100" fmla="*/ G99 217 1"/>
                  <a:gd name="G101" fmla="*/ G100 1 217"/>
                  <a:gd name="G102" fmla="+- 128 0 0"/>
                  <a:gd name="G103" fmla="+- 217 0 0"/>
                </a:gdLst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6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 rot="21240000" flipH="1">
                <a:off x="477" y="2329"/>
                <a:ext cx="173" cy="203"/>
              </a:xfrm>
              <a:custGeom>
                <a:avLst/>
                <a:gdLst>
                  <a:gd name="G0" fmla="+- 8775 0 0"/>
                  <a:gd name="G1" fmla="*/ G0 1 117"/>
                  <a:gd name="G2" fmla="*/ 1 0 51712"/>
                  <a:gd name="G3" fmla="*/ G2 132 1"/>
                  <a:gd name="G4" fmla="*/ G3 1 132"/>
                  <a:gd name="G5" fmla="*/ 1 0 51712"/>
                  <a:gd name="G6" fmla="*/ G5 117 1"/>
                  <a:gd name="G7" fmla="*/ G6 1 117"/>
                  <a:gd name="G8" fmla="+- 3300 0 0"/>
                  <a:gd name="G9" fmla="*/ G8 1 132"/>
                  <a:gd name="G10" fmla="+- 351 0 0"/>
                  <a:gd name="G11" fmla="*/ G10 1 117"/>
                  <a:gd name="G12" fmla="+- 3432 0 0"/>
                  <a:gd name="G13" fmla="*/ G12 1 132"/>
                  <a:gd name="G14" fmla="+- 1638 0 0"/>
                  <a:gd name="G15" fmla="*/ G14 1 117"/>
                  <a:gd name="G16" fmla="+- 3828 0 0"/>
                  <a:gd name="G17" fmla="*/ G16 1 132"/>
                  <a:gd name="G18" fmla="+- 3393 0 0"/>
                  <a:gd name="G19" fmla="*/ G18 1 117"/>
                  <a:gd name="G20" fmla="+- 4752 0 0"/>
                  <a:gd name="G21" fmla="*/ G20 1 132"/>
                  <a:gd name="G22" fmla="+- 5382 0 0"/>
                  <a:gd name="G23" fmla="*/ G22 1 117"/>
                  <a:gd name="G24" fmla="+- 6204 0 0"/>
                  <a:gd name="G25" fmla="*/ G24 1 132"/>
                  <a:gd name="G26" fmla="+- 7722 0 0"/>
                  <a:gd name="G27" fmla="*/ G26 1 117"/>
                  <a:gd name="G28" fmla="+- 8184 0 0"/>
                  <a:gd name="G29" fmla="*/ G28 1 132"/>
                  <a:gd name="G30" fmla="+- 9828 0 0"/>
                  <a:gd name="G31" fmla="*/ G30 1 117"/>
                  <a:gd name="G32" fmla="+- 10560 0 0"/>
                  <a:gd name="G33" fmla="*/ G32 1 132"/>
                  <a:gd name="G34" fmla="+- 11934 0 0"/>
                  <a:gd name="G35" fmla="*/ G34 1 117"/>
                  <a:gd name="G36" fmla="+- 13596 0 0"/>
                  <a:gd name="G37" fmla="*/ G36 1 132"/>
                  <a:gd name="G38" fmla="+- 13572 0 0"/>
                  <a:gd name="G39" fmla="*/ G38 1 117"/>
                  <a:gd name="G40" fmla="+- 17424 0 0"/>
                  <a:gd name="G41" fmla="*/ G40 1 132"/>
                  <a:gd name="G42" fmla="+- 13689 0 0"/>
                  <a:gd name="G43" fmla="*/ G42 1 117"/>
                  <a:gd name="G44" fmla="+- 15840 0 0"/>
                  <a:gd name="G45" fmla="*/ G44 1 132"/>
                  <a:gd name="G46" fmla="+- 13455 0 0"/>
                  <a:gd name="G47" fmla="*/ G46 1 117"/>
                  <a:gd name="G48" fmla="+- 14124 0 0"/>
                  <a:gd name="G49" fmla="*/ G48 1 132"/>
                  <a:gd name="G50" fmla="+- 12636 0 0"/>
                  <a:gd name="G51" fmla="*/ G50 1 117"/>
                  <a:gd name="G52" fmla="+- 11880 0 0"/>
                  <a:gd name="G53" fmla="*/ G52 1 132"/>
                  <a:gd name="G54" fmla="+- 11583 0 0"/>
                  <a:gd name="G55" fmla="*/ G54 1 117"/>
                  <a:gd name="G56" fmla="+- 9768 0 0"/>
                  <a:gd name="G57" fmla="*/ G56 1 132"/>
                  <a:gd name="G58" fmla="+- 10413 0 0"/>
                  <a:gd name="G59" fmla="*/ G58 1 117"/>
                  <a:gd name="G60" fmla="+- 7656 0 0"/>
                  <a:gd name="G61" fmla="*/ G60 1 132"/>
                  <a:gd name="G62" fmla="+- 9126 0 0"/>
                  <a:gd name="G63" fmla="*/ G62 1 117"/>
                  <a:gd name="G64" fmla="+- 5940 0 0"/>
                  <a:gd name="G65" fmla="*/ G64 1 132"/>
                  <a:gd name="G66" fmla="+- 7839 0 0"/>
                  <a:gd name="G67" fmla="*/ G66 1 117"/>
                  <a:gd name="G68" fmla="+- 4752 0 0"/>
                  <a:gd name="G69" fmla="*/ G68 1 132"/>
                  <a:gd name="G70" fmla="+- 6786 0 0"/>
                  <a:gd name="G71" fmla="*/ G70 1 117"/>
                  <a:gd name="G72" fmla="+- 4224 0 0"/>
                  <a:gd name="G73" fmla="*/ G72 1 132"/>
                  <a:gd name="G74" fmla="+- 8073 0 0"/>
                  <a:gd name="G75" fmla="*/ G74 1 117"/>
                  <a:gd name="G76" fmla="+- 3828 0 0"/>
                  <a:gd name="G77" fmla="*/ G76 1 132"/>
                  <a:gd name="G78" fmla="+- 9243 0 0"/>
                  <a:gd name="G79" fmla="*/ G78 1 117"/>
                  <a:gd name="G80" fmla="+- 3696 0 0"/>
                  <a:gd name="G81" fmla="*/ G80 1 132"/>
                  <a:gd name="G82" fmla="+- 10413 0 0"/>
                  <a:gd name="G83" fmla="*/ G82 1 117"/>
                  <a:gd name="G84" fmla="+- 3432 0 0"/>
                  <a:gd name="G85" fmla="*/ G84 1 132"/>
                  <a:gd name="G86" fmla="+- 11466 0 0"/>
                  <a:gd name="G87" fmla="*/ G86 1 117"/>
                  <a:gd name="G88" fmla="+- 3300 0 0"/>
                  <a:gd name="G89" fmla="*/ G88 1 132"/>
                  <a:gd name="G90" fmla="+- 12285 0 0"/>
                  <a:gd name="G91" fmla="*/ G90 1 117"/>
                  <a:gd name="G92" fmla="+- 3168 0 0"/>
                  <a:gd name="G93" fmla="*/ G92 1 132"/>
                  <a:gd name="G94" fmla="+- 12753 0 0"/>
                  <a:gd name="G95" fmla="*/ G94 1 117"/>
                  <a:gd name="G96" fmla="+- 2904 0 0"/>
                  <a:gd name="G97" fmla="*/ G96 1 132"/>
                  <a:gd name="G98" fmla="+- 13221 0 0"/>
                  <a:gd name="G99" fmla="*/ G98 1 117"/>
                  <a:gd name="G100" fmla="+- 2772 0 0"/>
                  <a:gd name="G101" fmla="*/ G100 1 132"/>
                  <a:gd name="G102" fmla="+- 13338 0 0"/>
                  <a:gd name="G103" fmla="*/ G102 1 117"/>
                  <a:gd name="G104" fmla="+- 2772 0 0"/>
                  <a:gd name="G105" fmla="*/ G104 1 132"/>
                  <a:gd name="G106" fmla="+- 8775 0 0"/>
                  <a:gd name="G107" fmla="*/ G106 1 117"/>
                  <a:gd name="G108" fmla="*/ 1 0 51712"/>
                  <a:gd name="G109" fmla="*/ G108 132 1"/>
                  <a:gd name="G110" fmla="*/ G109 1 132"/>
                  <a:gd name="G111" fmla="+- 117 0 0"/>
                  <a:gd name="G112" fmla="+- 132 0 0"/>
                </a:gdLst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37" name="Freeform 13"/>
              <p:cNvSpPr>
                <a:spLocks noChangeArrowheads="1"/>
              </p:cNvSpPr>
              <p:nvPr/>
            </p:nvSpPr>
            <p:spPr bwMode="auto">
              <a:xfrm rot="21240000" flipH="1">
                <a:off x="426" y="2382"/>
                <a:ext cx="40" cy="119"/>
              </a:xfrm>
              <a:custGeom>
                <a:avLst/>
                <a:gdLst>
                  <a:gd name="G0" fmla="+- 841 0 0"/>
                  <a:gd name="G1" fmla="*/ G0 1 29"/>
                  <a:gd name="G2" fmla="*/ 1 0 51712"/>
                  <a:gd name="G3" fmla="*/ G2 77 1"/>
                  <a:gd name="G4" fmla="*/ G3 1 77"/>
                  <a:gd name="G5" fmla="+- 667 0 0"/>
                  <a:gd name="G6" fmla="*/ G5 1 29"/>
                  <a:gd name="G7" fmla="*/ 1 0 51712"/>
                  <a:gd name="G8" fmla="*/ G7 77 1"/>
                  <a:gd name="G9" fmla="*/ G8 1 77"/>
                  <a:gd name="G10" fmla="+- 464 0 0"/>
                  <a:gd name="G11" fmla="*/ G10 1 29"/>
                  <a:gd name="G12" fmla="+- 308 0 0"/>
                  <a:gd name="G13" fmla="*/ G12 1 77"/>
                  <a:gd name="G14" fmla="+- 261 0 0"/>
                  <a:gd name="G15" fmla="*/ G14 1 29"/>
                  <a:gd name="G16" fmla="+- 693 0 0"/>
                  <a:gd name="G17" fmla="*/ G16 1 77"/>
                  <a:gd name="G18" fmla="+- 116 0 0"/>
                  <a:gd name="G19" fmla="*/ G18 1 29"/>
                  <a:gd name="G20" fmla="+- 1463 0 0"/>
                  <a:gd name="G21" fmla="*/ G20 1 77"/>
                  <a:gd name="G22" fmla="+- 1 0 0"/>
                  <a:gd name="G23" fmla="+- 2310 0 0"/>
                  <a:gd name="G24" fmla="*/ G23 1 77"/>
                  <a:gd name="G25" fmla="*/ 1 0 51712"/>
                  <a:gd name="G26" fmla="*/ G25 29 1"/>
                  <a:gd name="G27" fmla="*/ G26 1 29"/>
                  <a:gd name="G28" fmla="+- 3388 0 0"/>
                  <a:gd name="G29" fmla="*/ G28 1 77"/>
                  <a:gd name="G30" fmla="+- 87 0 0"/>
                  <a:gd name="G31" fmla="*/ G30 1 29"/>
                  <a:gd name="G32" fmla="+- 4620 0 0"/>
                  <a:gd name="G33" fmla="*/ G32 1 77"/>
                  <a:gd name="G34" fmla="+- 319 0 0"/>
                  <a:gd name="G35" fmla="*/ G34 1 29"/>
                  <a:gd name="G36" fmla="+- 5929 0 0"/>
                  <a:gd name="G37" fmla="*/ G36 1 77"/>
                  <a:gd name="G38" fmla="+- 435 0 0"/>
                  <a:gd name="G39" fmla="*/ G38 1 29"/>
                  <a:gd name="G40" fmla="+- 4081 0 0"/>
                  <a:gd name="G41" fmla="*/ G40 1 77"/>
                  <a:gd name="G42" fmla="+- 551 0 0"/>
                  <a:gd name="G43" fmla="*/ G42 1 29"/>
                  <a:gd name="G44" fmla="+- 2849 0 0"/>
                  <a:gd name="G45" fmla="*/ G44 1 77"/>
                  <a:gd name="G46" fmla="+- 667 0 0"/>
                  <a:gd name="G47" fmla="*/ G46 1 29"/>
                  <a:gd name="G48" fmla="+- 1694 0 0"/>
                  <a:gd name="G49" fmla="*/ G48 1 77"/>
                  <a:gd name="G50" fmla="+- 841 0 0"/>
                  <a:gd name="G51" fmla="*/ G50 1 29"/>
                  <a:gd name="G52" fmla="*/ 1 0 51712"/>
                  <a:gd name="G53" fmla="*/ G52 77 1"/>
                  <a:gd name="G54" fmla="*/ G53 1 77"/>
                  <a:gd name="G55" fmla="+- 29 0 0"/>
                  <a:gd name="G56" fmla="+- 77 0 0"/>
                </a:gdLst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8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grpSp>
            <p:nvGrpSpPr>
              <p:cNvPr id="6" name="Group 14"/>
              <p:cNvGrpSpPr/>
              <p:nvPr/>
            </p:nvGrpSpPr>
            <p:grpSpPr>
              <a:xfrm>
                <a:off x="220" y="2582"/>
                <a:ext cx="1588" cy="1046"/>
                <a:chOff x="220" y="2582"/>
                <a:chExt cx="1588" cy="1046"/>
              </a:xfrm>
            </p:grpSpPr>
            <p:sp>
              <p:nvSpPr>
                <p:cNvPr id="7" name="Freeform 15"/>
                <p:cNvSpPr>
                  <a:spLocks noChangeArrowheads="1"/>
                </p:cNvSpPr>
                <p:nvPr/>
              </p:nvSpPr>
              <p:spPr bwMode="auto">
                <a:xfrm rot="4200000">
                  <a:off x="411" y="2919"/>
                  <a:ext cx="467" cy="731"/>
                </a:xfrm>
                <a:custGeom>
                  <a:avLst/>
                  <a:gdLst>
                    <a:gd name="G0" fmla="+- 2484 0 0"/>
                    <a:gd name="G1" fmla="*/ G0 1 207"/>
                    <a:gd name="G2" fmla="+- 24816 0 0"/>
                    <a:gd name="G3" fmla="*/ G2 1 564"/>
                    <a:gd name="G4" fmla="+- 1242 0 0"/>
                    <a:gd name="G5" fmla="*/ G4 1 207"/>
                    <a:gd name="G6" fmla="+- 40608 0 0"/>
                    <a:gd name="G7" fmla="*/ G6 1 564"/>
                    <a:gd name="G8" fmla="+- 621 0 0"/>
                    <a:gd name="G9" fmla="*/ G8 1 207"/>
                    <a:gd name="G10" fmla="+- 55836 0 0"/>
                    <a:gd name="G11" fmla="*/ G10 1 564"/>
                    <a:gd name="G12" fmla="*/ 1 0 51712"/>
                    <a:gd name="G13" fmla="*/ G12 207 1"/>
                    <a:gd name="G14" fmla="*/ G13 1 207"/>
                    <a:gd name="G15" fmla="+- 4964 0 0"/>
                    <a:gd name="G16" fmla="*/ G15 1 564"/>
                    <a:gd name="G17" fmla="*/ 1 0 51712"/>
                    <a:gd name="G18" fmla="*/ G17 207 1"/>
                    <a:gd name="G19" fmla="*/ G18 1 207"/>
                    <a:gd name="G20" fmla="+- 19628 0 0"/>
                    <a:gd name="G21" fmla="*/ G20 1 564"/>
                    <a:gd name="G22" fmla="+- 621 0 0"/>
                    <a:gd name="G23" fmla="*/ G22 1 207"/>
                    <a:gd name="G24" fmla="+- 35984 0 0"/>
                    <a:gd name="G25" fmla="*/ G24 1 564"/>
                    <a:gd name="G26" fmla="+- 1449 0 0"/>
                    <a:gd name="G27" fmla="*/ G26 1 207"/>
                    <a:gd name="G28" fmla="+- 53468 0 0"/>
                    <a:gd name="G29" fmla="*/ G28 1 564"/>
                    <a:gd name="G30" fmla="+- 3312 0 0"/>
                    <a:gd name="G31" fmla="*/ G30 1 207"/>
                    <a:gd name="G32" fmla="+- 8236 0 0"/>
                    <a:gd name="G33" fmla="*/ G32 1 564"/>
                    <a:gd name="G34" fmla="+- 6003 0 0"/>
                    <a:gd name="G35" fmla="*/ G34 1 207"/>
                    <a:gd name="G36" fmla="+- 30796 0 0"/>
                    <a:gd name="G37" fmla="*/ G36 1 564"/>
                    <a:gd name="G38" fmla="+- 8901 0 0"/>
                    <a:gd name="G39" fmla="*/ G38 1 207"/>
                    <a:gd name="G40" fmla="+- 52228 0 0"/>
                    <a:gd name="G41" fmla="*/ G40 1 564"/>
                    <a:gd name="G42" fmla="+- 12627 0 0"/>
                    <a:gd name="G43" fmla="*/ G42 1 207"/>
                    <a:gd name="G44" fmla="+- 8688 0 0"/>
                    <a:gd name="G45" fmla="*/ G44 1 564"/>
                    <a:gd name="G46" fmla="+- 17181 0 0"/>
                    <a:gd name="G47" fmla="*/ G46 1 207"/>
                    <a:gd name="G48" fmla="+- 32376 0 0"/>
                    <a:gd name="G49" fmla="*/ G48 1 564"/>
                    <a:gd name="G50" fmla="+- 21942 0 0"/>
                    <a:gd name="G51" fmla="*/ G50 1 207"/>
                    <a:gd name="G52" fmla="+- 54936 0 0"/>
                    <a:gd name="G53" fmla="*/ G52 1 564"/>
                    <a:gd name="G54" fmla="+- 27324 0 0"/>
                    <a:gd name="G55" fmla="*/ G54 1 207"/>
                    <a:gd name="G56" fmla="+- 10268 0 0"/>
                    <a:gd name="G57" fmla="*/ G56 1 564"/>
                    <a:gd name="G58" fmla="+- 32499 0 0"/>
                    <a:gd name="G59" fmla="*/ G58 1 207"/>
                    <a:gd name="G60" fmla="+- 28880 0 0"/>
                    <a:gd name="G61" fmla="*/ G60 1 564"/>
                    <a:gd name="G62" fmla="+- 37674 0 0"/>
                    <a:gd name="G63" fmla="*/ G62 1 207"/>
                    <a:gd name="G64" fmla="+- 44672 0 0"/>
                    <a:gd name="G65" fmla="*/ G64 1 564"/>
                    <a:gd name="G66" fmla="+- 42849 0 0"/>
                    <a:gd name="G67" fmla="*/ G66 1 207"/>
                    <a:gd name="G68" fmla="+- 55952 0 0"/>
                    <a:gd name="G69" fmla="*/ G68 1 564"/>
                    <a:gd name="G70" fmla="+- 33120 0 0"/>
                    <a:gd name="G71" fmla="*/ G70 1 207"/>
                    <a:gd name="G72" fmla="+- 20420 0 0"/>
                    <a:gd name="G73" fmla="*/ G72 1 564"/>
                    <a:gd name="G74" fmla="+- 26289 0 0"/>
                    <a:gd name="G75" fmla="*/ G74 1 207"/>
                    <a:gd name="G76" fmla="+- 56064 0 0"/>
                    <a:gd name="G77" fmla="*/ G76 1 564"/>
                    <a:gd name="G78" fmla="+- 21321 0 0"/>
                    <a:gd name="G79" fmla="*/ G78 1 207"/>
                    <a:gd name="G80" fmla="+- 31812 0 0"/>
                    <a:gd name="G81" fmla="*/ G80 1 564"/>
                    <a:gd name="G82" fmla="+- 18009 0 0"/>
                    <a:gd name="G83" fmla="*/ G82 1 207"/>
                    <a:gd name="G84" fmla="+- 10944 0 0"/>
                    <a:gd name="G85" fmla="*/ G84 1 564"/>
                    <a:gd name="G86" fmla="+- 15525 0 0"/>
                    <a:gd name="G87" fmla="*/ G86 1 207"/>
                    <a:gd name="G88" fmla="+- 58996 0 0"/>
                    <a:gd name="G89" fmla="*/ G88 1 564"/>
                    <a:gd name="G90" fmla="+- 14076 0 0"/>
                    <a:gd name="G91" fmla="*/ G90 1 207"/>
                    <a:gd name="G92" fmla="+- 43204 0 0"/>
                    <a:gd name="G93" fmla="*/ G92 1 564"/>
                    <a:gd name="G94" fmla="+- 13041 0 0"/>
                    <a:gd name="G95" fmla="*/ G94 1 207"/>
                    <a:gd name="G96" fmla="+- 29668 0 0"/>
                    <a:gd name="G97" fmla="*/ G96 1 564"/>
                    <a:gd name="G98" fmla="+- 11592 0 0"/>
                    <a:gd name="G99" fmla="*/ G98 1 207"/>
                    <a:gd name="G100" fmla="+- 16132 0 0"/>
                    <a:gd name="G101" fmla="*/ G100 1 564"/>
                    <a:gd name="G102" fmla="+- 9108 0 0"/>
                    <a:gd name="G103" fmla="*/ G102 1 207"/>
                    <a:gd name="G104" fmla="+- 50084 0 0"/>
                    <a:gd name="G105" fmla="*/ G104 1 564"/>
                    <a:gd name="G106" fmla="+- 8487 0 0"/>
                    <a:gd name="G107" fmla="*/ G106 1 207"/>
                    <a:gd name="G108" fmla="+- 13424 0 0"/>
                    <a:gd name="G109" fmla="*/ G108 1 564"/>
                    <a:gd name="G110" fmla="+- 8901 0 0"/>
                    <a:gd name="G111" fmla="*/ G110 1 207"/>
                    <a:gd name="G112" fmla="+- 38352 0 0"/>
                    <a:gd name="G113" fmla="*/ G112 1 564"/>
                    <a:gd name="G114" fmla="+- 10350 0 0"/>
                    <a:gd name="G115" fmla="*/ G114 1 207"/>
                    <a:gd name="G116" fmla="*/ 1 0 51712"/>
                    <a:gd name="G117" fmla="*/ G116 564 1"/>
                    <a:gd name="G118" fmla="*/ G117 1 564"/>
                    <a:gd name="G119" fmla="+- 2484 0 0"/>
                    <a:gd name="G120" fmla="*/ G119 1 207"/>
                    <a:gd name="G121" fmla="+- 24816 0 0"/>
                    <a:gd name="G122" fmla="*/ G121 1 564"/>
                    <a:gd name="G123" fmla="+- 207 0 0"/>
                    <a:gd name="G124" fmla="+- 564 0 0"/>
                  </a:gdLst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6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anose="02020603050405020304" pitchFamily="18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8" name="Freeform 16"/>
                <p:cNvSpPr>
                  <a:spLocks noChangeArrowheads="1"/>
                </p:cNvSpPr>
                <p:nvPr/>
              </p:nvSpPr>
              <p:spPr bwMode="auto">
                <a:xfrm rot="4200000">
                  <a:off x="1455" y="2774"/>
                  <a:ext cx="104" cy="299"/>
                </a:xfrm>
                <a:custGeom>
                  <a:avLst/>
                  <a:gdLst>
                    <a:gd name="G0" fmla="*/ 1 0 51712"/>
                    <a:gd name="G1" fmla="*/ G0 47 1"/>
                    <a:gd name="G2" fmla="*/ G1 1 47"/>
                    <a:gd name="G3" fmla="+- 4408 0 0"/>
                    <a:gd name="G4" fmla="*/ G3 1 232"/>
                    <a:gd name="G5" fmla="+- 658 0 0"/>
                    <a:gd name="G6" fmla="*/ G5 1 47"/>
                    <a:gd name="G7" fmla="+- 12760 0 0"/>
                    <a:gd name="G8" fmla="*/ G7 1 232"/>
                    <a:gd name="G9" fmla="+- 1034 0 0"/>
                    <a:gd name="G10" fmla="*/ G9 1 47"/>
                    <a:gd name="G11" fmla="+- 23432 0 0"/>
                    <a:gd name="G12" fmla="*/ G11 1 232"/>
                    <a:gd name="G13" fmla="+- 1128 0 0"/>
                    <a:gd name="G14" fmla="*/ G13 1 47"/>
                    <a:gd name="G15" fmla="+- 36888 0 0"/>
                    <a:gd name="G16" fmla="*/ G15 1 232"/>
                    <a:gd name="G17" fmla="+- 893 0 0"/>
                    <a:gd name="G18" fmla="*/ G17 1 47"/>
                    <a:gd name="G19" fmla="+- 53824 0 0"/>
                    <a:gd name="G20" fmla="*/ G19 1 232"/>
                    <a:gd name="G21" fmla="+- 2115 0 0"/>
                    <a:gd name="G22" fmla="*/ G21 1 47"/>
                    <a:gd name="G23" fmla="+- 50344 0 0"/>
                    <a:gd name="G24" fmla="*/ G23 1 232"/>
                    <a:gd name="G25" fmla="+- 2209 0 0"/>
                    <a:gd name="G26" fmla="*/ G25 1 47"/>
                    <a:gd name="G27" fmla="+- 41296 0 0"/>
                    <a:gd name="G28" fmla="*/ G27 1 232"/>
                    <a:gd name="G29" fmla="+- 2209 0 0"/>
                    <a:gd name="G30" fmla="*/ G29 1 47"/>
                    <a:gd name="G31" fmla="+- 32480 0 0"/>
                    <a:gd name="G32" fmla="*/ G31 1 232"/>
                    <a:gd name="G33" fmla="+- 2115 0 0"/>
                    <a:gd name="G34" fmla="*/ G33 1 47"/>
                    <a:gd name="G35" fmla="+- 23896 0 0"/>
                    <a:gd name="G36" fmla="*/ G35 1 232"/>
                    <a:gd name="G37" fmla="+- 1927 0 0"/>
                    <a:gd name="G38" fmla="*/ G37 1 47"/>
                    <a:gd name="G39" fmla="+- 16472 0 0"/>
                    <a:gd name="G40" fmla="*/ G39 1 232"/>
                    <a:gd name="G41" fmla="+- 1692 0 0"/>
                    <a:gd name="G42" fmla="*/ G41 1 47"/>
                    <a:gd name="G43" fmla="+- 12064 0 0"/>
                    <a:gd name="G44" fmla="*/ G43 1 232"/>
                    <a:gd name="G45" fmla="+- 1363 0 0"/>
                    <a:gd name="G46" fmla="*/ G45 1 47"/>
                    <a:gd name="G47" fmla="+- 7888 0 0"/>
                    <a:gd name="G48" fmla="*/ G47 1 232"/>
                    <a:gd name="G49" fmla="+- 1034 0 0"/>
                    <a:gd name="G50" fmla="*/ G49 1 47"/>
                    <a:gd name="G51" fmla="+- 3944 0 0"/>
                    <a:gd name="G52" fmla="*/ G51 1 232"/>
                    <a:gd name="G53" fmla="+- 611 0 0"/>
                    <a:gd name="G54" fmla="*/ G53 1 47"/>
                    <a:gd name="G55" fmla="*/ 1 0 51712"/>
                    <a:gd name="G56" fmla="*/ G55 232 1"/>
                    <a:gd name="G57" fmla="*/ G56 1 232"/>
                    <a:gd name="G58" fmla="*/ 1 0 51712"/>
                    <a:gd name="G59" fmla="*/ G58 47 1"/>
                    <a:gd name="G60" fmla="*/ G59 1 47"/>
                    <a:gd name="G61" fmla="+- 4408 0 0"/>
                    <a:gd name="G62" fmla="*/ G61 1 232"/>
                    <a:gd name="G63" fmla="+- 47 0 0"/>
                    <a:gd name="G64" fmla="+- 232 0 0"/>
                  </a:gdLst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1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anose="02020603050405020304" pitchFamily="18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9" name="Freeform 17"/>
                <p:cNvSpPr>
                  <a:spLocks noChangeArrowheads="1"/>
                </p:cNvSpPr>
                <p:nvPr/>
              </p:nvSpPr>
              <p:spPr bwMode="auto">
                <a:xfrm rot="4200000">
                  <a:off x="1657" y="2656"/>
                  <a:ext cx="193" cy="48"/>
                </a:xfrm>
                <a:custGeom>
                  <a:avLst/>
                  <a:gdLst>
                    <a:gd name="G0" fmla="+- 7569 0 0"/>
                    <a:gd name="G1" fmla="*/ G0 1 87"/>
                    <a:gd name="G2" fmla="+- 880 0 0"/>
                    <a:gd name="G3" fmla="*/ G2 1 40"/>
                    <a:gd name="G4" fmla="+- 6699 0 0"/>
                    <a:gd name="G5" fmla="*/ G4 1 87"/>
                    <a:gd name="G6" fmla="+- 680 0 0"/>
                    <a:gd name="G7" fmla="*/ G6 1 40"/>
                    <a:gd name="G8" fmla="+- 5916 0 0"/>
                    <a:gd name="G9" fmla="*/ G8 1 87"/>
                    <a:gd name="G10" fmla="+- 480 0 0"/>
                    <a:gd name="G11" fmla="*/ G10 1 40"/>
                    <a:gd name="G12" fmla="+- 5046 0 0"/>
                    <a:gd name="G13" fmla="*/ G12 1 87"/>
                    <a:gd name="G14" fmla="+- 280 0 0"/>
                    <a:gd name="G15" fmla="*/ G14 1 40"/>
                    <a:gd name="G16" fmla="+- 4089 0 0"/>
                    <a:gd name="G17" fmla="*/ G16 1 87"/>
                    <a:gd name="G18" fmla="+- 200 0 0"/>
                    <a:gd name="G19" fmla="*/ G18 1 40"/>
                    <a:gd name="G20" fmla="+- 3219 0 0"/>
                    <a:gd name="G21" fmla="*/ G20 1 87"/>
                    <a:gd name="G22" fmla="+- 120 0 0"/>
                    <a:gd name="G23" fmla="*/ G22 1 40"/>
                    <a:gd name="G24" fmla="+- 2262 0 0"/>
                    <a:gd name="G25" fmla="*/ G24 1 87"/>
                    <a:gd name="G26" fmla="+- 80 0 0"/>
                    <a:gd name="G27" fmla="*/ G26 1 40"/>
                    <a:gd name="G28" fmla="+- 1131 0 0"/>
                    <a:gd name="G29" fmla="*/ G28 1 87"/>
                    <a:gd name="G30" fmla="*/ 1 0 51712"/>
                    <a:gd name="G31" fmla="*/ G30 40 1"/>
                    <a:gd name="G32" fmla="*/ G31 1 40"/>
                    <a:gd name="G33" fmla="*/ 1 0 51712"/>
                    <a:gd name="G34" fmla="*/ G33 87 1"/>
                    <a:gd name="G35" fmla="*/ G34 1 87"/>
                    <a:gd name="G36" fmla="+- 80 0 0"/>
                    <a:gd name="G37" fmla="*/ G36 1 40"/>
                    <a:gd name="G38" fmla="+- 522 0 0"/>
                    <a:gd name="G39" fmla="*/ G38 1 87"/>
                    <a:gd name="G40" fmla="+- 240 0 0"/>
                    <a:gd name="G41" fmla="*/ G40 1 40"/>
                    <a:gd name="G42" fmla="+- 1218 0 0"/>
                    <a:gd name="G43" fmla="*/ G42 1 87"/>
                    <a:gd name="G44" fmla="+- 400 0 0"/>
                    <a:gd name="G45" fmla="*/ G44 1 40"/>
                    <a:gd name="G46" fmla="+- 1914 0 0"/>
                    <a:gd name="G47" fmla="*/ G46 1 87"/>
                    <a:gd name="G48" fmla="+- 560 0 0"/>
                    <a:gd name="G49" fmla="*/ G48 1 40"/>
                    <a:gd name="G50" fmla="+- 2871 0 0"/>
                    <a:gd name="G51" fmla="*/ G50 1 87"/>
                    <a:gd name="G52" fmla="+- 720 0 0"/>
                    <a:gd name="G53" fmla="*/ G52 1 40"/>
                    <a:gd name="G54" fmla="+- 3654 0 0"/>
                    <a:gd name="G55" fmla="*/ G54 1 87"/>
                    <a:gd name="G56" fmla="+- 880 0 0"/>
                    <a:gd name="G57" fmla="*/ G56 1 40"/>
                    <a:gd name="G58" fmla="+- 4524 0 0"/>
                    <a:gd name="G59" fmla="*/ G58 1 87"/>
                    <a:gd name="G60" fmla="+- 1080 0 0"/>
                    <a:gd name="G61" fmla="*/ G60 1 40"/>
                    <a:gd name="G62" fmla="+- 5568 0 0"/>
                    <a:gd name="G63" fmla="*/ G62 1 87"/>
                    <a:gd name="G64" fmla="+- 1320 0 0"/>
                    <a:gd name="G65" fmla="*/ G64 1 40"/>
                    <a:gd name="G66" fmla="+- 6438 0 0"/>
                    <a:gd name="G67" fmla="*/ G66 1 87"/>
                    <a:gd name="G68" fmla="+- 1600 0 0"/>
                    <a:gd name="G69" fmla="*/ G68 1 40"/>
                    <a:gd name="G70" fmla="+- 7569 0 0"/>
                    <a:gd name="G71" fmla="*/ G70 1 87"/>
                    <a:gd name="G72" fmla="+- 880 0 0"/>
                    <a:gd name="G73" fmla="*/ G72 1 40"/>
                    <a:gd name="G74" fmla="+- 87 0 0"/>
                    <a:gd name="G75" fmla="+- 40 0 0"/>
                  </a:gdLst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anose="02020603050405020304" pitchFamily="18" charset="0"/>
                    <a:buNone/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" name="Group 18"/>
            <p:cNvGrpSpPr/>
            <p:nvPr/>
          </p:nvGrpSpPr>
          <p:grpSpPr>
            <a:xfrm>
              <a:off x="318" y="3842"/>
              <a:ext cx="395" cy="431"/>
              <a:chOff x="318" y="3842"/>
              <a:chExt cx="395" cy="431"/>
            </a:xfrm>
          </p:grpSpPr>
          <p:sp>
            <p:nvSpPr>
              <p:cNvPr id="11" name="Freeform 19"/>
              <p:cNvSpPr>
                <a:spLocks noChangeArrowheads="1"/>
              </p:cNvSpPr>
              <p:nvPr/>
            </p:nvSpPr>
            <p:spPr bwMode="auto">
              <a:xfrm>
                <a:off x="318" y="3842"/>
                <a:ext cx="123" cy="160"/>
              </a:xfrm>
              <a:custGeom>
                <a:avLst/>
                <a:gdLst>
                  <a:gd name="G0" fmla="+- 6889 0 0"/>
                  <a:gd name="G1" fmla="*/ G0 1 83"/>
                  <a:gd name="G2" fmla="+- 3276 0 0"/>
                  <a:gd name="G3" fmla="*/ G2 1 117"/>
                  <a:gd name="G4" fmla="+- 2241 0 0"/>
                  <a:gd name="G5" fmla="*/ G4 1 83"/>
                  <a:gd name="G6" fmla="*/ 1 0 51712"/>
                  <a:gd name="G7" fmla="*/ G6 117 1"/>
                  <a:gd name="G8" fmla="*/ G7 1 117"/>
                  <a:gd name="G9" fmla="*/ 1 0 51712"/>
                  <a:gd name="G10" fmla="*/ G9 83 1"/>
                  <a:gd name="G11" fmla="*/ G10 1 83"/>
                  <a:gd name="G12" fmla="+- 13689 0 0"/>
                  <a:gd name="G13" fmla="*/ G12 1 117"/>
                  <a:gd name="G14" fmla="+- 6889 0 0"/>
                  <a:gd name="G15" fmla="*/ G14 1 83"/>
                  <a:gd name="G16" fmla="+- 3276 0 0"/>
                  <a:gd name="G17" fmla="*/ G16 1 117"/>
                  <a:gd name="G18" fmla="+- 83 0 0"/>
                  <a:gd name="G19" fmla="+- 117 0 0"/>
                </a:gdLst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44" name="Freeform 20"/>
              <p:cNvSpPr>
                <a:spLocks noChangeArrowheads="1"/>
              </p:cNvSpPr>
              <p:nvPr/>
            </p:nvSpPr>
            <p:spPr bwMode="auto">
              <a:xfrm>
                <a:off x="500" y="3919"/>
                <a:ext cx="213" cy="133"/>
              </a:xfrm>
              <a:custGeom>
                <a:avLst/>
                <a:gdLst>
                  <a:gd name="G0" fmla="*/ 1 0 51712"/>
                  <a:gd name="G1" fmla="*/ G0 140 1"/>
                  <a:gd name="G2" fmla="*/ G1 1 140"/>
                  <a:gd name="G3" fmla="+- 9604 0 0"/>
                  <a:gd name="G4" fmla="*/ G3 1 98"/>
                  <a:gd name="G5" fmla="+- 16520 0 0"/>
                  <a:gd name="G6" fmla="*/ G5 1 140"/>
                  <a:gd name="G7" fmla="*/ 1 0 51712"/>
                  <a:gd name="G8" fmla="*/ G7 98 1"/>
                  <a:gd name="G9" fmla="*/ G8 1 98"/>
                  <a:gd name="G10" fmla="+- 19600 0 0"/>
                  <a:gd name="G11" fmla="*/ G10 1 140"/>
                  <a:gd name="G12" fmla="+- 4802 0 0"/>
                  <a:gd name="G13" fmla="*/ G12 1 98"/>
                  <a:gd name="G14" fmla="*/ 1 0 51712"/>
                  <a:gd name="G15" fmla="*/ G14 140 1"/>
                  <a:gd name="G16" fmla="*/ G15 1 140"/>
                  <a:gd name="G17" fmla="+- 9604 0 0"/>
                  <a:gd name="G18" fmla="*/ G17 1 98"/>
                  <a:gd name="G19" fmla="+- 140 0 0"/>
                  <a:gd name="G20" fmla="+- 98 0 0"/>
                </a:gdLst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45" name="Freeform 21"/>
              <p:cNvSpPr>
                <a:spLocks noChangeArrowheads="1"/>
              </p:cNvSpPr>
              <p:nvPr/>
            </p:nvSpPr>
            <p:spPr bwMode="auto">
              <a:xfrm>
                <a:off x="458" y="4207"/>
                <a:ext cx="223" cy="66"/>
              </a:xfrm>
              <a:custGeom>
                <a:avLst/>
                <a:gdLst>
                  <a:gd name="G0" fmla="*/ 1 0 51712"/>
                  <a:gd name="G1" fmla="*/ G0 145 1"/>
                  <a:gd name="G2" fmla="*/ G1 1 145"/>
                  <a:gd name="G3" fmla="+- 343 0 0"/>
                  <a:gd name="G4" fmla="*/ G3 1 49"/>
                  <a:gd name="G5" fmla="+- 21025 0 0"/>
                  <a:gd name="G6" fmla="*/ G5 1 145"/>
                  <a:gd name="G7" fmla="*/ 1 0 51712"/>
                  <a:gd name="G8" fmla="*/ G7 49 1"/>
                  <a:gd name="G9" fmla="*/ G8 1 49"/>
                  <a:gd name="G10" fmla="+- 18995 0 0"/>
                  <a:gd name="G11" fmla="*/ G10 1 145"/>
                  <a:gd name="G12" fmla="+- 2401 0 0"/>
                  <a:gd name="G13" fmla="*/ G12 1 49"/>
                  <a:gd name="G14" fmla="*/ 1 0 51712"/>
                  <a:gd name="G15" fmla="*/ G14 145 1"/>
                  <a:gd name="G16" fmla="*/ G15 1 145"/>
                  <a:gd name="G17" fmla="+- 343 0 0"/>
                  <a:gd name="G18" fmla="*/ G17 1 49"/>
                  <a:gd name="G19" fmla="+- 145 0 0"/>
                  <a:gd name="G20" fmla="+- 49 0 0"/>
                </a:gdLst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2" name="Group 22"/>
            <p:cNvGrpSpPr/>
            <p:nvPr/>
          </p:nvGrpSpPr>
          <p:grpSpPr>
            <a:xfrm>
              <a:off x="222" y="1013"/>
              <a:ext cx="415" cy="510"/>
              <a:chOff x="222" y="1013"/>
              <a:chExt cx="415" cy="510"/>
            </a:xfrm>
          </p:grpSpPr>
          <p:sp>
            <p:nvSpPr>
              <p:cNvPr id="1047" name="Freeform 23"/>
              <p:cNvSpPr>
                <a:spLocks noChangeArrowheads="1"/>
              </p:cNvSpPr>
              <p:nvPr/>
            </p:nvSpPr>
            <p:spPr bwMode="auto">
              <a:xfrm>
                <a:off x="222" y="1013"/>
                <a:ext cx="130" cy="191"/>
              </a:xfrm>
              <a:custGeom>
                <a:avLst/>
                <a:gdLst>
                  <a:gd name="G0" fmla="+- 6889 0 0"/>
                  <a:gd name="G1" fmla="*/ G0 1 83"/>
                  <a:gd name="G2" fmla="+- 3276 0 0"/>
                  <a:gd name="G3" fmla="*/ G2 1 117"/>
                  <a:gd name="G4" fmla="+- 2241 0 0"/>
                  <a:gd name="G5" fmla="*/ G4 1 83"/>
                  <a:gd name="G6" fmla="*/ 1 0 51712"/>
                  <a:gd name="G7" fmla="*/ G6 117 1"/>
                  <a:gd name="G8" fmla="*/ G7 1 117"/>
                  <a:gd name="G9" fmla="*/ 1 0 51712"/>
                  <a:gd name="G10" fmla="*/ G9 83 1"/>
                  <a:gd name="G11" fmla="*/ G10 1 83"/>
                  <a:gd name="G12" fmla="+- 13689 0 0"/>
                  <a:gd name="G13" fmla="*/ G12 1 117"/>
                  <a:gd name="G14" fmla="+- 6889 0 0"/>
                  <a:gd name="G15" fmla="*/ G14 1 83"/>
                  <a:gd name="G16" fmla="+- 3276 0 0"/>
                  <a:gd name="G17" fmla="*/ G16 1 117"/>
                  <a:gd name="G18" fmla="+- 83 0 0"/>
                  <a:gd name="G19" fmla="+- 117 0 0"/>
                </a:gdLst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48" name="Freeform 24"/>
              <p:cNvSpPr>
                <a:spLocks noChangeArrowheads="1"/>
              </p:cNvSpPr>
              <p:nvPr/>
            </p:nvSpPr>
            <p:spPr bwMode="auto">
              <a:xfrm>
                <a:off x="413" y="1104"/>
                <a:ext cx="223" cy="157"/>
              </a:xfrm>
              <a:custGeom>
                <a:avLst/>
                <a:gdLst>
                  <a:gd name="G0" fmla="*/ 1 0 51712"/>
                  <a:gd name="G1" fmla="*/ G0 140 1"/>
                  <a:gd name="G2" fmla="*/ G1 1 140"/>
                  <a:gd name="G3" fmla="+- 9604 0 0"/>
                  <a:gd name="G4" fmla="*/ G3 1 98"/>
                  <a:gd name="G5" fmla="+- 16520 0 0"/>
                  <a:gd name="G6" fmla="*/ G5 1 140"/>
                  <a:gd name="G7" fmla="*/ 1 0 51712"/>
                  <a:gd name="G8" fmla="*/ G7 98 1"/>
                  <a:gd name="G9" fmla="*/ G8 1 98"/>
                  <a:gd name="G10" fmla="+- 19600 0 0"/>
                  <a:gd name="G11" fmla="*/ G10 1 140"/>
                  <a:gd name="G12" fmla="+- 4802 0 0"/>
                  <a:gd name="G13" fmla="*/ G12 1 98"/>
                  <a:gd name="G14" fmla="*/ 1 0 51712"/>
                  <a:gd name="G15" fmla="*/ G14 140 1"/>
                  <a:gd name="G16" fmla="*/ G15 1 140"/>
                  <a:gd name="G17" fmla="+- 9604 0 0"/>
                  <a:gd name="G18" fmla="*/ G17 1 98"/>
                  <a:gd name="G19" fmla="+- 140 0 0"/>
                  <a:gd name="G20" fmla="+- 98 0 0"/>
                </a:gdLst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49" name="Freeform 25"/>
              <p:cNvSpPr>
                <a:spLocks noChangeArrowheads="1"/>
              </p:cNvSpPr>
              <p:nvPr/>
            </p:nvSpPr>
            <p:spPr bwMode="auto">
              <a:xfrm>
                <a:off x="369" y="1445"/>
                <a:ext cx="233" cy="78"/>
              </a:xfrm>
              <a:custGeom>
                <a:avLst/>
                <a:gdLst>
                  <a:gd name="G0" fmla="*/ 1 0 51712"/>
                  <a:gd name="G1" fmla="*/ G0 145 1"/>
                  <a:gd name="G2" fmla="*/ G1 1 145"/>
                  <a:gd name="G3" fmla="+- 343 0 0"/>
                  <a:gd name="G4" fmla="*/ G3 1 49"/>
                  <a:gd name="G5" fmla="+- 21025 0 0"/>
                  <a:gd name="G6" fmla="*/ G5 1 145"/>
                  <a:gd name="G7" fmla="*/ 1 0 51712"/>
                  <a:gd name="G8" fmla="*/ G7 49 1"/>
                  <a:gd name="G9" fmla="*/ G8 1 49"/>
                  <a:gd name="G10" fmla="+- 18995 0 0"/>
                  <a:gd name="G11" fmla="*/ G10 1 145"/>
                  <a:gd name="G12" fmla="+- 2401 0 0"/>
                  <a:gd name="G13" fmla="*/ G12 1 49"/>
                  <a:gd name="G14" fmla="*/ 1 0 51712"/>
                  <a:gd name="G15" fmla="*/ G14 145 1"/>
                  <a:gd name="G16" fmla="*/ G15 1 145"/>
                  <a:gd name="G17" fmla="+- 343 0 0"/>
                  <a:gd name="G18" fmla="*/ G17 1 49"/>
                  <a:gd name="G19" fmla="+- 145 0 0"/>
                  <a:gd name="G20" fmla="+- 49 0 0"/>
                </a:gdLst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3" name="Group 26"/>
            <p:cNvGrpSpPr/>
            <p:nvPr/>
          </p:nvGrpSpPr>
          <p:grpSpPr>
            <a:xfrm>
              <a:off x="798" y="-119"/>
              <a:ext cx="347" cy="374"/>
              <a:chOff x="798" y="-119"/>
              <a:chExt cx="347" cy="374"/>
            </a:xfrm>
          </p:grpSpPr>
          <p:sp>
            <p:nvSpPr>
              <p:cNvPr id="1051" name="Freeform 27"/>
              <p:cNvSpPr>
                <a:spLocks noChangeArrowheads="1"/>
              </p:cNvSpPr>
              <p:nvPr/>
            </p:nvSpPr>
            <p:spPr bwMode="auto">
              <a:xfrm>
                <a:off x="798" y="-119"/>
                <a:ext cx="109" cy="139"/>
              </a:xfrm>
              <a:custGeom>
                <a:avLst/>
                <a:gdLst>
                  <a:gd name="G0" fmla="+- 6889 0 0"/>
                  <a:gd name="G1" fmla="*/ G0 1 83"/>
                  <a:gd name="G2" fmla="+- 3276 0 0"/>
                  <a:gd name="G3" fmla="*/ G2 1 117"/>
                  <a:gd name="G4" fmla="+- 2241 0 0"/>
                  <a:gd name="G5" fmla="*/ G4 1 83"/>
                  <a:gd name="G6" fmla="*/ 1 0 51712"/>
                  <a:gd name="G7" fmla="*/ G6 117 1"/>
                  <a:gd name="G8" fmla="*/ G7 1 117"/>
                  <a:gd name="G9" fmla="*/ 1 0 51712"/>
                  <a:gd name="G10" fmla="*/ G9 83 1"/>
                  <a:gd name="G11" fmla="*/ G10 1 83"/>
                  <a:gd name="G12" fmla="+- 13689 0 0"/>
                  <a:gd name="G13" fmla="*/ G12 1 117"/>
                  <a:gd name="G14" fmla="+- 6889 0 0"/>
                  <a:gd name="G15" fmla="*/ G14 1 83"/>
                  <a:gd name="G16" fmla="+- 3276 0 0"/>
                  <a:gd name="G17" fmla="*/ G16 1 117"/>
                  <a:gd name="G18" fmla="+- 83 0 0"/>
                  <a:gd name="G19" fmla="+- 117 0 0"/>
                </a:gdLst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2" name="Freeform 28"/>
              <p:cNvSpPr>
                <a:spLocks noChangeArrowheads="1"/>
              </p:cNvSpPr>
              <p:nvPr/>
            </p:nvSpPr>
            <p:spPr bwMode="auto">
              <a:xfrm>
                <a:off x="959" y="-51"/>
                <a:ext cx="186" cy="114"/>
              </a:xfrm>
              <a:custGeom>
                <a:avLst/>
                <a:gdLst>
                  <a:gd name="G0" fmla="*/ 1 0 51712"/>
                  <a:gd name="G1" fmla="*/ G0 140 1"/>
                  <a:gd name="G2" fmla="*/ G1 1 140"/>
                  <a:gd name="G3" fmla="+- 9604 0 0"/>
                  <a:gd name="G4" fmla="*/ G3 1 98"/>
                  <a:gd name="G5" fmla="+- 16520 0 0"/>
                  <a:gd name="G6" fmla="*/ G5 1 140"/>
                  <a:gd name="G7" fmla="*/ 1 0 51712"/>
                  <a:gd name="G8" fmla="*/ G7 98 1"/>
                  <a:gd name="G9" fmla="*/ G8 1 98"/>
                  <a:gd name="G10" fmla="+- 19600 0 0"/>
                  <a:gd name="G11" fmla="*/ G10 1 140"/>
                  <a:gd name="G12" fmla="+- 4802 0 0"/>
                  <a:gd name="G13" fmla="*/ G12 1 98"/>
                  <a:gd name="G14" fmla="*/ 1 0 51712"/>
                  <a:gd name="G15" fmla="*/ G14 140 1"/>
                  <a:gd name="G16" fmla="*/ G15 1 140"/>
                  <a:gd name="G17" fmla="+- 9604 0 0"/>
                  <a:gd name="G18" fmla="*/ G17 1 98"/>
                  <a:gd name="G19" fmla="+- 140 0 0"/>
                  <a:gd name="G20" fmla="+- 98 0 0"/>
                </a:gdLst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3" name="Freeform 29"/>
              <p:cNvSpPr>
                <a:spLocks noChangeArrowheads="1"/>
              </p:cNvSpPr>
              <p:nvPr/>
            </p:nvSpPr>
            <p:spPr bwMode="auto">
              <a:xfrm>
                <a:off x="920" y="198"/>
                <a:ext cx="194" cy="57"/>
              </a:xfrm>
              <a:custGeom>
                <a:avLst/>
                <a:gdLst>
                  <a:gd name="G0" fmla="*/ 1 0 51712"/>
                  <a:gd name="G1" fmla="*/ G0 145 1"/>
                  <a:gd name="G2" fmla="*/ G1 1 145"/>
                  <a:gd name="G3" fmla="+- 343 0 0"/>
                  <a:gd name="G4" fmla="*/ G3 1 49"/>
                  <a:gd name="G5" fmla="+- 21025 0 0"/>
                  <a:gd name="G6" fmla="*/ G5 1 145"/>
                  <a:gd name="G7" fmla="*/ 1 0 51712"/>
                  <a:gd name="G8" fmla="*/ G7 49 1"/>
                  <a:gd name="G9" fmla="*/ G8 1 49"/>
                  <a:gd name="G10" fmla="+- 18995 0 0"/>
                  <a:gd name="G11" fmla="*/ G10 1 145"/>
                  <a:gd name="G12" fmla="+- 2401 0 0"/>
                  <a:gd name="G13" fmla="*/ G12 1 49"/>
                  <a:gd name="G14" fmla="*/ 1 0 51712"/>
                  <a:gd name="G15" fmla="*/ G14 145 1"/>
                  <a:gd name="G16" fmla="*/ G15 1 145"/>
                  <a:gd name="G17" fmla="+- 343 0 0"/>
                  <a:gd name="G18" fmla="*/ G17 1 49"/>
                  <a:gd name="G19" fmla="+- 145 0 0"/>
                  <a:gd name="G20" fmla="+- 49 0 0"/>
                </a:gdLst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055" name="Freeform 31"/>
            <p:cNvSpPr>
              <a:spLocks noChangeArrowheads="1"/>
            </p:cNvSpPr>
            <p:nvPr/>
          </p:nvSpPr>
          <p:spPr bwMode="auto">
            <a:xfrm rot="840000">
              <a:off x="217" y="3378"/>
              <a:ext cx="131" cy="168"/>
            </a:xfrm>
            <a:custGeom>
              <a:avLst/>
              <a:gdLst>
                <a:gd name="G0" fmla="*/ 1 0 51712"/>
                <a:gd name="G1" fmla="*/ G0 109 1"/>
                <a:gd name="G2" fmla="*/ G1 1 109"/>
                <a:gd name="G3" fmla="*/ 1 0 51712"/>
                <a:gd name="G4" fmla="*/ G3 156 1"/>
                <a:gd name="G5" fmla="*/ G4 1 156"/>
                <a:gd name="G6" fmla="+- 545 0 0"/>
                <a:gd name="G7" fmla="*/ G6 1 109"/>
                <a:gd name="G8" fmla="+- 1 0 0"/>
                <a:gd name="G9" fmla="+- 1962 0 0"/>
                <a:gd name="G10" fmla="*/ G9 1 109"/>
                <a:gd name="G11" fmla="+- 780 0 0"/>
                <a:gd name="G12" fmla="*/ G11 1 156"/>
                <a:gd name="G13" fmla="+- 4033 0 0"/>
                <a:gd name="G14" fmla="*/ G13 1 109"/>
                <a:gd name="G15" fmla="+- 1872 0 0"/>
                <a:gd name="G16" fmla="*/ G15 1 156"/>
                <a:gd name="G17" fmla="+- 6322 0 0"/>
                <a:gd name="G18" fmla="*/ G17 1 109"/>
                <a:gd name="G19" fmla="+- 3744 0 0"/>
                <a:gd name="G20" fmla="*/ G19 1 156"/>
                <a:gd name="G21" fmla="+- 8502 0 0"/>
                <a:gd name="G22" fmla="*/ G21 1 109"/>
                <a:gd name="G23" fmla="+- 6864 0 0"/>
                <a:gd name="G24" fmla="*/ G23 1 156"/>
                <a:gd name="G25" fmla="+- 10464 0 0"/>
                <a:gd name="G26" fmla="*/ G25 1 109"/>
                <a:gd name="G27" fmla="+- 11076 0 0"/>
                <a:gd name="G28" fmla="*/ G27 1 156"/>
                <a:gd name="G29" fmla="+- 11663 0 0"/>
                <a:gd name="G30" fmla="*/ G29 1 109"/>
                <a:gd name="G31" fmla="+- 16848 0 0"/>
                <a:gd name="G32" fmla="*/ G31 1 156"/>
                <a:gd name="G33" fmla="+- 11881 0 0"/>
                <a:gd name="G34" fmla="*/ G33 1 109"/>
                <a:gd name="G35" fmla="+- 24336 0 0"/>
                <a:gd name="G36" fmla="*/ G35 1 156"/>
                <a:gd name="G37" fmla="+- 11445 0 0"/>
                <a:gd name="G38" fmla="*/ G37 1 109"/>
                <a:gd name="G39" fmla="+- 24336 0 0"/>
                <a:gd name="G40" fmla="*/ G39 1 156"/>
                <a:gd name="G41" fmla="+- 10791 0 0"/>
                <a:gd name="G42" fmla="*/ G41 1 109"/>
                <a:gd name="G43" fmla="+- 24336 0 0"/>
                <a:gd name="G44" fmla="*/ G43 1 156"/>
                <a:gd name="G45" fmla="+- 10137 0 0"/>
                <a:gd name="G46" fmla="*/ G45 1 109"/>
                <a:gd name="G47" fmla="+- 24336 0 0"/>
                <a:gd name="G48" fmla="*/ G47 1 156"/>
                <a:gd name="G49" fmla="+- 9483 0 0"/>
                <a:gd name="G50" fmla="*/ G49 1 109"/>
                <a:gd name="G51" fmla="+- 24024 0 0"/>
                <a:gd name="G52" fmla="*/ G51 1 156"/>
                <a:gd name="G53" fmla="+- 8829 0 0"/>
                <a:gd name="G54" fmla="*/ G53 1 109"/>
                <a:gd name="G55" fmla="+- 23868 0 0"/>
                <a:gd name="G56" fmla="*/ G55 1 156"/>
                <a:gd name="G57" fmla="+- 8066 0 0"/>
                <a:gd name="G58" fmla="*/ G57 1 109"/>
                <a:gd name="G59" fmla="+- 23400 0 0"/>
                <a:gd name="G60" fmla="*/ G59 1 156"/>
                <a:gd name="G61" fmla="+- 7194 0 0"/>
                <a:gd name="G62" fmla="*/ G61 1 109"/>
                <a:gd name="G63" fmla="+- 22620 0 0"/>
                <a:gd name="G64" fmla="*/ G63 1 156"/>
                <a:gd name="G65" fmla="+- 6322 0 0"/>
                <a:gd name="G66" fmla="*/ G65 1 109"/>
                <a:gd name="G67" fmla="+- 21684 0 0"/>
                <a:gd name="G68" fmla="*/ G67 1 156"/>
                <a:gd name="G69" fmla="+- 5777 0 0"/>
                <a:gd name="G70" fmla="*/ G69 1 109"/>
                <a:gd name="G71" fmla="+- 19656 0 0"/>
                <a:gd name="G72" fmla="*/ G71 1 156"/>
                <a:gd name="G73" fmla="+- 5777 0 0"/>
                <a:gd name="G74" fmla="*/ G73 1 109"/>
                <a:gd name="G75" fmla="+- 17316 0 0"/>
                <a:gd name="G76" fmla="*/ G75 1 156"/>
                <a:gd name="G77" fmla="+- 6104 0 0"/>
                <a:gd name="G78" fmla="*/ G77 1 109"/>
                <a:gd name="G79" fmla="+- 14976 0 0"/>
                <a:gd name="G80" fmla="*/ G79 1 156"/>
                <a:gd name="G81" fmla="+- 6431 0 0"/>
                <a:gd name="G82" fmla="*/ G81 1 109"/>
                <a:gd name="G83" fmla="+- 12480 0 0"/>
                <a:gd name="G84" fmla="*/ G83 1 156"/>
                <a:gd name="G85" fmla="+- 6104 0 0"/>
                <a:gd name="G86" fmla="*/ G85 1 109"/>
                <a:gd name="G87" fmla="+- 9672 0 0"/>
                <a:gd name="G88" fmla="*/ G87 1 156"/>
                <a:gd name="G89" fmla="+- 5232 0 0"/>
                <a:gd name="G90" fmla="*/ G89 1 109"/>
                <a:gd name="G91" fmla="+- 6708 0 0"/>
                <a:gd name="G92" fmla="*/ G91 1 156"/>
                <a:gd name="G93" fmla="+- 3379 0 0"/>
                <a:gd name="G94" fmla="*/ G93 1 109"/>
                <a:gd name="G95" fmla="+- 3588 0 0"/>
                <a:gd name="G96" fmla="*/ G95 1 156"/>
                <a:gd name="G97" fmla="*/ 1 0 51712"/>
                <a:gd name="G98" fmla="*/ G97 109 1"/>
                <a:gd name="G99" fmla="*/ G98 1 109"/>
                <a:gd name="G100" fmla="*/ 1 0 51712"/>
                <a:gd name="G101" fmla="*/ G100 156 1"/>
                <a:gd name="G102" fmla="*/ G101 1 156"/>
                <a:gd name="G103" fmla="+- 109 0 0"/>
                <a:gd name="G104" fmla="+- 156 0 0"/>
              </a:gdLst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sp>
          <p:nvSpPr>
            <p:cNvPr id="1056" name="Freeform 32"/>
            <p:cNvSpPr>
              <a:spLocks noChangeArrowheads="1"/>
            </p:cNvSpPr>
            <p:nvPr/>
          </p:nvSpPr>
          <p:spPr bwMode="auto">
            <a:xfrm rot="840000">
              <a:off x="242" y="3572"/>
              <a:ext cx="64" cy="40"/>
            </a:xfrm>
            <a:custGeom>
              <a:avLst/>
              <a:gdLst>
                <a:gd name="G0" fmla="*/ 1 0 51712"/>
                <a:gd name="G1" fmla="*/ G0 54 1"/>
                <a:gd name="G2" fmla="*/ G1 1 54"/>
                <a:gd name="G3" fmla="*/ 1 0 51712"/>
                <a:gd name="G4" fmla="*/ G3 40 1"/>
                <a:gd name="G5" fmla="*/ G4 1 40"/>
                <a:gd name="G6" fmla="+- 1 0 0"/>
                <a:gd name="G7" fmla="+- 1 0 0"/>
                <a:gd name="G8" fmla="+- 324 0 0"/>
                <a:gd name="G9" fmla="*/ G8 1 54"/>
                <a:gd name="G10" fmla="+- 120 0 0"/>
                <a:gd name="G11" fmla="*/ G10 1 40"/>
                <a:gd name="G12" fmla="+- 702 0 0"/>
                <a:gd name="G13" fmla="*/ G12 1 54"/>
                <a:gd name="G14" fmla="+- 320 0 0"/>
                <a:gd name="G15" fmla="*/ G14 1 40"/>
                <a:gd name="G16" fmla="+- 1134 0 0"/>
                <a:gd name="G17" fmla="*/ G16 1 54"/>
                <a:gd name="G18" fmla="+- 480 0 0"/>
                <a:gd name="G19" fmla="*/ G18 1 40"/>
                <a:gd name="G20" fmla="+- 1566 0 0"/>
                <a:gd name="G21" fmla="*/ G20 1 54"/>
                <a:gd name="G22" fmla="+- 600 0 0"/>
                <a:gd name="G23" fmla="*/ G22 1 40"/>
                <a:gd name="G24" fmla="+- 2052 0 0"/>
                <a:gd name="G25" fmla="*/ G24 1 54"/>
                <a:gd name="G26" fmla="+- 680 0 0"/>
                <a:gd name="G27" fmla="*/ G26 1 40"/>
                <a:gd name="G28" fmla="+- 2484 0 0"/>
                <a:gd name="G29" fmla="*/ G28 1 54"/>
                <a:gd name="G30" fmla="+- 720 0 0"/>
                <a:gd name="G31" fmla="*/ G30 1 40"/>
                <a:gd name="G32" fmla="+- 2916 0 0"/>
                <a:gd name="G33" fmla="*/ G32 1 54"/>
                <a:gd name="G34" fmla="+- 640 0 0"/>
                <a:gd name="G35" fmla="*/ G34 1 40"/>
                <a:gd name="G36" fmla="+- 2862 0 0"/>
                <a:gd name="G37" fmla="*/ G36 1 54"/>
                <a:gd name="G38" fmla="+- 1000 0 0"/>
                <a:gd name="G39" fmla="*/ G38 1 40"/>
                <a:gd name="G40" fmla="+- 2700 0 0"/>
                <a:gd name="G41" fmla="*/ G40 1 54"/>
                <a:gd name="G42" fmla="+- 1320 0 0"/>
                <a:gd name="G43" fmla="*/ G42 1 40"/>
                <a:gd name="G44" fmla="+- 2376 0 0"/>
                <a:gd name="G45" fmla="*/ G44 1 54"/>
                <a:gd name="G46" fmla="+- 1520 0 0"/>
                <a:gd name="G47" fmla="*/ G46 1 40"/>
                <a:gd name="G48" fmla="+- 1998 0 0"/>
                <a:gd name="G49" fmla="*/ G48 1 54"/>
                <a:gd name="G50" fmla="+- 1600 0 0"/>
                <a:gd name="G51" fmla="*/ G50 1 40"/>
                <a:gd name="G52" fmla="+- 1512 0 0"/>
                <a:gd name="G53" fmla="*/ G52 1 54"/>
                <a:gd name="G54" fmla="+- 1560 0 0"/>
                <a:gd name="G55" fmla="*/ G54 1 40"/>
                <a:gd name="G56" fmla="+- 1026 0 0"/>
                <a:gd name="G57" fmla="*/ G56 1 54"/>
                <a:gd name="G58" fmla="+- 1280 0 0"/>
                <a:gd name="G59" fmla="*/ G58 1 40"/>
                <a:gd name="G60" fmla="+- 540 0 0"/>
                <a:gd name="G61" fmla="*/ G60 1 54"/>
                <a:gd name="G62" fmla="+- 800 0 0"/>
                <a:gd name="G63" fmla="*/ G62 1 40"/>
                <a:gd name="G64" fmla="*/ 1 0 51712"/>
                <a:gd name="G65" fmla="*/ G64 54 1"/>
                <a:gd name="G66" fmla="*/ G65 1 54"/>
                <a:gd name="G67" fmla="*/ 1 0 51712"/>
                <a:gd name="G68" fmla="*/ G67 40 1"/>
                <a:gd name="G69" fmla="*/ G68 1 40"/>
                <a:gd name="G70" fmla="+- 54 0 0"/>
                <a:gd name="G71" fmla="+- 40 0 0"/>
              </a:gdLst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sp>
          <p:nvSpPr>
            <p:cNvPr id="1057" name="Freeform 33"/>
            <p:cNvSpPr>
              <a:spLocks noChangeArrowheads="1"/>
            </p:cNvSpPr>
            <p:nvPr/>
          </p:nvSpPr>
          <p:spPr bwMode="auto">
            <a:xfrm>
              <a:off x="-19" y="4104"/>
              <a:ext cx="117" cy="212"/>
            </a:xfrm>
            <a:custGeom>
              <a:avLst/>
              <a:gdLst>
                <a:gd name="G0" fmla="*/ 1 0 51712"/>
                <a:gd name="G1" fmla="*/ G0 118 1"/>
                <a:gd name="G2" fmla="*/ G1 1 118"/>
                <a:gd name="G3" fmla="*/ 1 0 51712"/>
                <a:gd name="G4" fmla="*/ G3 209 1"/>
                <a:gd name="G5" fmla="*/ G4 1 209"/>
                <a:gd name="G6" fmla="+- 708 0 0"/>
                <a:gd name="G7" fmla="*/ G6 1 118"/>
                <a:gd name="G8" fmla="+- 1672 0 0"/>
                <a:gd name="G9" fmla="*/ G8 1 209"/>
                <a:gd name="G10" fmla="+- 1770 0 0"/>
                <a:gd name="G11" fmla="*/ G10 1 118"/>
                <a:gd name="G12" fmla="+- 3971 0 0"/>
                <a:gd name="G13" fmla="*/ G12 1 209"/>
                <a:gd name="G14" fmla="+- 3068 0 0"/>
                <a:gd name="G15" fmla="*/ G14 1 118"/>
                <a:gd name="G16" fmla="+- 6897 0 0"/>
                <a:gd name="G17" fmla="*/ G16 1 209"/>
                <a:gd name="G18" fmla="+- 4484 0 0"/>
                <a:gd name="G19" fmla="*/ G18 1 118"/>
                <a:gd name="G20" fmla="+- 10659 0 0"/>
                <a:gd name="G21" fmla="*/ G20 1 209"/>
                <a:gd name="G22" fmla="+- 6372 0 0"/>
                <a:gd name="G23" fmla="*/ G22 1 118"/>
                <a:gd name="G24" fmla="+- 15048 0 0"/>
                <a:gd name="G25" fmla="*/ G24 1 209"/>
                <a:gd name="G26" fmla="+- 7906 0 0"/>
                <a:gd name="G27" fmla="*/ G26 1 118"/>
                <a:gd name="G28" fmla="+- 19646 0 0"/>
                <a:gd name="G29" fmla="*/ G28 1 209"/>
                <a:gd name="G30" fmla="+- 9322 0 0"/>
                <a:gd name="G31" fmla="*/ G30 1 118"/>
                <a:gd name="G32" fmla="+- 24871 0 0"/>
                <a:gd name="G33" fmla="*/ G32 1 209"/>
                <a:gd name="G34" fmla="+- 10266 0 0"/>
                <a:gd name="G35" fmla="*/ G34 1 118"/>
                <a:gd name="G36" fmla="+- 30514 0 0"/>
                <a:gd name="G37" fmla="*/ G36 1 209"/>
                <a:gd name="G38" fmla="+- 11092 0 0"/>
                <a:gd name="G39" fmla="*/ G38 1 118"/>
                <a:gd name="G40" fmla="+- 36575 0 0"/>
                <a:gd name="G41" fmla="*/ G40 1 209"/>
                <a:gd name="G42" fmla="+- 10738 0 0"/>
                <a:gd name="G43" fmla="*/ G42 1 118"/>
                <a:gd name="G44" fmla="+- 43681 0 0"/>
                <a:gd name="G45" fmla="*/ G44 1 209"/>
                <a:gd name="G46" fmla="+- 13924 0 0"/>
                <a:gd name="G47" fmla="*/ G46 1 118"/>
                <a:gd name="G48" fmla="+- 43681 0 0"/>
                <a:gd name="G49" fmla="*/ G48 1 209"/>
                <a:gd name="G50" fmla="+- 13806 0 0"/>
                <a:gd name="G51" fmla="*/ G50 1 118"/>
                <a:gd name="G52" fmla="+- 36993 0 0"/>
                <a:gd name="G53" fmla="*/ G52 1 209"/>
                <a:gd name="G54" fmla="+- 12272 0 0"/>
                <a:gd name="G55" fmla="*/ G54 1 118"/>
                <a:gd name="G56" fmla="+- 24871 0 0"/>
                <a:gd name="G57" fmla="*/ G56 1 209"/>
                <a:gd name="G58" fmla="+- 9676 0 0"/>
                <a:gd name="G59" fmla="*/ G58 1 118"/>
                <a:gd name="G60" fmla="+- 14421 0 0"/>
                <a:gd name="G61" fmla="*/ G60 1 209"/>
                <a:gd name="G62" fmla="+- 5546 0 0"/>
                <a:gd name="G63" fmla="*/ G62 1 118"/>
                <a:gd name="G64" fmla="+- 5643 0 0"/>
                <a:gd name="G65" fmla="*/ G64 1 209"/>
                <a:gd name="G66" fmla="*/ 1 0 51712"/>
                <a:gd name="G67" fmla="*/ G66 118 1"/>
                <a:gd name="G68" fmla="*/ G67 1 118"/>
                <a:gd name="G69" fmla="*/ 1 0 51712"/>
                <a:gd name="G70" fmla="*/ G69 209 1"/>
                <a:gd name="G71" fmla="*/ G70 1 209"/>
                <a:gd name="G72" fmla="+- 118 0 0"/>
                <a:gd name="G73" fmla="+- 209 0 0"/>
              </a:gdLst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sp>
          <p:nvSpPr>
            <p:cNvPr id="1058" name="Freeform 34"/>
            <p:cNvSpPr>
              <a:spLocks noChangeArrowheads="1"/>
            </p:cNvSpPr>
            <p:nvPr/>
          </p:nvSpPr>
          <p:spPr bwMode="auto">
            <a:xfrm>
              <a:off x="-31" y="3958"/>
              <a:ext cx="129" cy="128"/>
            </a:xfrm>
            <a:custGeom>
              <a:avLst/>
              <a:gdLst>
                <a:gd name="G0" fmla="+- 13390 0 0"/>
                <a:gd name="G1" fmla="*/ G0 1 130"/>
                <a:gd name="G2" fmla="*/ 1 0 51712"/>
                <a:gd name="G3" fmla="*/ G2 128 1"/>
                <a:gd name="G4" fmla="*/ G3 1 128"/>
                <a:gd name="G5" fmla="+- 16900 0 0"/>
                <a:gd name="G6" fmla="*/ G5 1 130"/>
                <a:gd name="G7" fmla="+- 16384 0 0"/>
                <a:gd name="G8" fmla="*/ G7 1 128"/>
                <a:gd name="G9" fmla="+- 16250 0 0"/>
                <a:gd name="G10" fmla="*/ G9 1 130"/>
                <a:gd name="G11" fmla="+- 16128 0 0"/>
                <a:gd name="G12" fmla="*/ G11 1 128"/>
                <a:gd name="G13" fmla="+- 14430 0 0"/>
                <a:gd name="G14" fmla="*/ G13 1 130"/>
                <a:gd name="G15" fmla="+- 15488 0 0"/>
                <a:gd name="G16" fmla="*/ G15 1 128"/>
                <a:gd name="G17" fmla="+- 11960 0 0"/>
                <a:gd name="G18" fmla="*/ G17 1 130"/>
                <a:gd name="G19" fmla="+- 14208 0 0"/>
                <a:gd name="G20" fmla="*/ G19 1 128"/>
                <a:gd name="G21" fmla="+- 8840 0 0"/>
                <a:gd name="G22" fmla="*/ G21 1 130"/>
                <a:gd name="G23" fmla="+- 13184 0 0"/>
                <a:gd name="G24" fmla="*/ G23 1 128"/>
                <a:gd name="G25" fmla="+- 5330 0 0"/>
                <a:gd name="G26" fmla="*/ G25 1 130"/>
                <a:gd name="G27" fmla="+- 12032 0 0"/>
                <a:gd name="G28" fmla="*/ G27 1 128"/>
                <a:gd name="G29" fmla="+- 2470 0 0"/>
                <a:gd name="G30" fmla="*/ G29 1 130"/>
                <a:gd name="G31" fmla="+- 11520 0 0"/>
                <a:gd name="G32" fmla="*/ G31 1 128"/>
                <a:gd name="G33" fmla="*/ 1 0 51712"/>
                <a:gd name="G34" fmla="*/ G33 130 1"/>
                <a:gd name="G35" fmla="*/ G34 1 130"/>
                <a:gd name="G36" fmla="+- 11904 0 0"/>
                <a:gd name="G37" fmla="*/ G36 1 128"/>
                <a:gd name="G38" fmla="*/ 1 0 51712"/>
                <a:gd name="G39" fmla="*/ G38 130 1"/>
                <a:gd name="G40" fmla="*/ G39 1 130"/>
                <a:gd name="G41" fmla="+- 9216 0 0"/>
                <a:gd name="G42" fmla="*/ G41 1 128"/>
                <a:gd name="G43" fmla="+- 1560 0 0"/>
                <a:gd name="G44" fmla="*/ G43 1 130"/>
                <a:gd name="G45" fmla="+- 8960 0 0"/>
                <a:gd name="G46" fmla="*/ G45 1 128"/>
                <a:gd name="G47" fmla="+- 3120 0 0"/>
                <a:gd name="G48" fmla="*/ G47 1 130"/>
                <a:gd name="G49" fmla="+- 8448 0 0"/>
                <a:gd name="G50" fmla="*/ G49 1 128"/>
                <a:gd name="G51" fmla="+- 4940 0 0"/>
                <a:gd name="G52" fmla="*/ G51 1 130"/>
                <a:gd name="G53" fmla="+- 8448 0 0"/>
                <a:gd name="G54" fmla="*/ G53 1 128"/>
                <a:gd name="G55" fmla="+- 6630 0 0"/>
                <a:gd name="G56" fmla="*/ G55 1 130"/>
                <a:gd name="G57" fmla="+- 8576 0 0"/>
                <a:gd name="G58" fmla="*/ G57 1 128"/>
                <a:gd name="G59" fmla="+- 8450 0 0"/>
                <a:gd name="G60" fmla="*/ G59 1 130"/>
                <a:gd name="G61" fmla="+- 8960 0 0"/>
                <a:gd name="G62" fmla="*/ G61 1 128"/>
                <a:gd name="G63" fmla="+- 10140 0 0"/>
                <a:gd name="G64" fmla="*/ G63 1 130"/>
                <a:gd name="G65" fmla="+- 9984 0 0"/>
                <a:gd name="G66" fmla="*/ G65 1 128"/>
                <a:gd name="G67" fmla="+- 10530 0 0"/>
                <a:gd name="G68" fmla="*/ G67 1 130"/>
                <a:gd name="G69" fmla="+- 9472 0 0"/>
                <a:gd name="G70" fmla="*/ G69 1 128"/>
                <a:gd name="G71" fmla="+- 10530 0 0"/>
                <a:gd name="G72" fmla="*/ G71 1 130"/>
                <a:gd name="G73" fmla="+- 7424 0 0"/>
                <a:gd name="G74" fmla="*/ G73 1 128"/>
                <a:gd name="G75" fmla="+- 10660 0 0"/>
                <a:gd name="G76" fmla="*/ G75 1 130"/>
                <a:gd name="G77" fmla="+- 4736 0 0"/>
                <a:gd name="G78" fmla="*/ G77 1 128"/>
                <a:gd name="G79" fmla="+- 10660 0 0"/>
                <a:gd name="G80" fmla="*/ G79 1 130"/>
                <a:gd name="G81" fmla="+- 3712 0 0"/>
                <a:gd name="G82" fmla="*/ G81 1 128"/>
                <a:gd name="G83" fmla="+- 10400 0 0"/>
                <a:gd name="G84" fmla="*/ G83 1 130"/>
                <a:gd name="G85" fmla="+- 3712 0 0"/>
                <a:gd name="G86" fmla="*/ G85 1 128"/>
                <a:gd name="G87" fmla="+- 10010 0 0"/>
                <a:gd name="G88" fmla="*/ G87 1 130"/>
                <a:gd name="G89" fmla="+- 3456 0 0"/>
                <a:gd name="G90" fmla="*/ G89 1 128"/>
                <a:gd name="G91" fmla="+- 9880 0 0"/>
                <a:gd name="G92" fmla="*/ G91 1 130"/>
                <a:gd name="G93" fmla="+- 2816 0 0"/>
                <a:gd name="G94" fmla="*/ G93 1 128"/>
                <a:gd name="G95" fmla="+- 9750 0 0"/>
                <a:gd name="G96" fmla="*/ G95 1 130"/>
                <a:gd name="G97" fmla="+- 2432 0 0"/>
                <a:gd name="G98" fmla="*/ G97 1 128"/>
                <a:gd name="G99" fmla="+- 9880 0 0"/>
                <a:gd name="G100" fmla="*/ G99 1 130"/>
                <a:gd name="G101" fmla="+- 1920 0 0"/>
                <a:gd name="G102" fmla="*/ G101 1 128"/>
                <a:gd name="G103" fmla="+- 10270 0 0"/>
                <a:gd name="G104" fmla="*/ G103 1 130"/>
                <a:gd name="G105" fmla="+- 1280 0 0"/>
                <a:gd name="G106" fmla="*/ G105 1 128"/>
                <a:gd name="G107" fmla="+- 11570 0 0"/>
                <a:gd name="G108" fmla="*/ G107 1 130"/>
                <a:gd name="G109" fmla="+- 768 0 0"/>
                <a:gd name="G110" fmla="*/ G109 1 128"/>
                <a:gd name="G111" fmla="+- 13390 0 0"/>
                <a:gd name="G112" fmla="*/ G111 1 130"/>
                <a:gd name="G113" fmla="*/ 1 0 51712"/>
                <a:gd name="G114" fmla="*/ G113 128 1"/>
                <a:gd name="G115" fmla="*/ G114 1 128"/>
                <a:gd name="G116" fmla="+- 130 0 0"/>
                <a:gd name="G117" fmla="+- 128 0 0"/>
              </a:gdLst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sp>
          <p:nvSpPr>
            <p:cNvPr id="1059" name="Freeform 35"/>
            <p:cNvSpPr>
              <a:spLocks noChangeArrowheads="1"/>
            </p:cNvSpPr>
            <p:nvPr/>
          </p:nvSpPr>
          <p:spPr bwMode="auto">
            <a:xfrm>
              <a:off x="-31" y="3939"/>
              <a:ext cx="45" cy="85"/>
            </a:xfrm>
            <a:custGeom>
              <a:avLst/>
              <a:gdLst>
                <a:gd name="G0" fmla="+- 1739 0 0"/>
                <a:gd name="G1" fmla="*/ G0 1 47"/>
                <a:gd name="G2" fmla="*/ 1 0 51712"/>
                <a:gd name="G3" fmla="*/ G2 86 1"/>
                <a:gd name="G4" fmla="*/ G3 1 86"/>
                <a:gd name="G5" fmla="+- 705 0 0"/>
                <a:gd name="G6" fmla="*/ G5 1 47"/>
                <a:gd name="G7" fmla="+- 3182 0 0"/>
                <a:gd name="G8" fmla="*/ G7 1 86"/>
                <a:gd name="G9" fmla="*/ 1 0 51712"/>
                <a:gd name="G10" fmla="*/ G9 47 1"/>
                <a:gd name="G11" fmla="*/ G10 1 47"/>
                <a:gd name="G12" fmla="+- 5074 0 0"/>
                <a:gd name="G13" fmla="*/ G12 1 86"/>
                <a:gd name="G14" fmla="*/ 1 0 51712"/>
                <a:gd name="G15" fmla="*/ G14 47 1"/>
                <a:gd name="G16" fmla="*/ G15 1 47"/>
                <a:gd name="G17" fmla="+- 7396 0 0"/>
                <a:gd name="G18" fmla="*/ G17 1 86"/>
                <a:gd name="G19" fmla="+- 376 0 0"/>
                <a:gd name="G20" fmla="*/ G19 1 47"/>
                <a:gd name="G21" fmla="+- 7052 0 0"/>
                <a:gd name="G22" fmla="*/ G21 1 86"/>
                <a:gd name="G23" fmla="+- 940 0 0"/>
                <a:gd name="G24" fmla="*/ G23 1 47"/>
                <a:gd name="G25" fmla="+- 6278 0 0"/>
                <a:gd name="G26" fmla="*/ G25 1 86"/>
                <a:gd name="G27" fmla="+- 1551 0 0"/>
                <a:gd name="G28" fmla="*/ G27 1 47"/>
                <a:gd name="G29" fmla="+- 5418 0 0"/>
                <a:gd name="G30" fmla="*/ G29 1 86"/>
                <a:gd name="G31" fmla="+- 1974 0 0"/>
                <a:gd name="G32" fmla="*/ G31 1 47"/>
                <a:gd name="G33" fmla="+- 4386 0 0"/>
                <a:gd name="G34" fmla="*/ G33 1 86"/>
                <a:gd name="G35" fmla="+- 2209 0 0"/>
                <a:gd name="G36" fmla="*/ G35 1 47"/>
                <a:gd name="G37" fmla="+- 3096 0 0"/>
                <a:gd name="G38" fmla="*/ G37 1 86"/>
                <a:gd name="G39" fmla="+- 2162 0 0"/>
                <a:gd name="G40" fmla="*/ G39 1 47"/>
                <a:gd name="G41" fmla="+- 1634 0 0"/>
                <a:gd name="G42" fmla="*/ G41 1 86"/>
                <a:gd name="G43" fmla="+- 1739 0 0"/>
                <a:gd name="G44" fmla="*/ G43 1 47"/>
                <a:gd name="G45" fmla="*/ 1 0 51712"/>
                <a:gd name="G46" fmla="*/ G45 86 1"/>
                <a:gd name="G47" fmla="*/ G46 1 86"/>
                <a:gd name="G48" fmla="+- 47 0 0"/>
                <a:gd name="G49" fmla="+- 86 0 0"/>
              </a:gdLst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sp>
          <p:nvSpPr>
            <p:cNvPr id="1062" name="Freeform 38"/>
            <p:cNvSpPr>
              <a:spLocks noChangeArrowheads="1"/>
            </p:cNvSpPr>
            <p:nvPr/>
          </p:nvSpPr>
          <p:spPr bwMode="auto">
            <a:xfrm rot="1560000">
              <a:off x="217" y="656"/>
              <a:ext cx="167" cy="114"/>
            </a:xfrm>
            <a:custGeom>
              <a:avLst/>
              <a:gdLst>
                <a:gd name="G0" fmla="+- 9548 0 0"/>
                <a:gd name="G1" fmla="*/ G0 1 124"/>
                <a:gd name="G2" fmla="*/ 1 0 51712"/>
                <a:gd name="G3" fmla="*/ G2 110 1"/>
                <a:gd name="G4" fmla="*/ G3 1 110"/>
                <a:gd name="G5" fmla="+- 15376 0 0"/>
                <a:gd name="G6" fmla="*/ G5 1 124"/>
                <a:gd name="G7" fmla="+- 11880 0 0"/>
                <a:gd name="G8" fmla="*/ G7 1 110"/>
                <a:gd name="G9" fmla="+- 14880 0 0"/>
                <a:gd name="G10" fmla="*/ G9 1 124"/>
                <a:gd name="G11" fmla="+- 11770 0 0"/>
                <a:gd name="G12" fmla="*/ G11 1 110"/>
                <a:gd name="G13" fmla="+- 13268 0 0"/>
                <a:gd name="G14" fmla="*/ G13 1 124"/>
                <a:gd name="G15" fmla="+- 11550 0 0"/>
                <a:gd name="G16" fmla="*/ G15 1 110"/>
                <a:gd name="G17" fmla="+- 11036 0 0"/>
                <a:gd name="G18" fmla="*/ G17 1 124"/>
                <a:gd name="G19" fmla="+- 11110 0 0"/>
                <a:gd name="G20" fmla="*/ G19 1 110"/>
                <a:gd name="G21" fmla="+- 8432 0 0"/>
                <a:gd name="G22" fmla="*/ G21 1 124"/>
                <a:gd name="G23" fmla="+- 10890 0 0"/>
                <a:gd name="G24" fmla="*/ G23 1 110"/>
                <a:gd name="G25" fmla="+- 5580 0 0"/>
                <a:gd name="G26" fmla="*/ G25 1 124"/>
                <a:gd name="G27" fmla="+- 10670 0 0"/>
                <a:gd name="G28" fmla="*/ G27 1 110"/>
                <a:gd name="G29" fmla="+- 3100 0 0"/>
                <a:gd name="G30" fmla="*/ G29 1 124"/>
                <a:gd name="G31" fmla="+- 10780 0 0"/>
                <a:gd name="G32" fmla="*/ G31 1 110"/>
                <a:gd name="G33" fmla="+- 1116 0 0"/>
                <a:gd name="G34" fmla="*/ G33 1 124"/>
                <a:gd name="G35" fmla="+- 11220 0 0"/>
                <a:gd name="G36" fmla="*/ G35 1 110"/>
                <a:gd name="G37" fmla="*/ 1 0 51712"/>
                <a:gd name="G38" fmla="*/ G37 124 1"/>
                <a:gd name="G39" fmla="*/ G38 1 124"/>
                <a:gd name="G40" fmla="+- 12100 0 0"/>
                <a:gd name="G41" fmla="*/ G40 1 110"/>
                <a:gd name="G42" fmla="+- 496 0 0"/>
                <a:gd name="G43" fmla="*/ G42 1 124"/>
                <a:gd name="G44" fmla="+- 10780 0 0"/>
                <a:gd name="G45" fmla="*/ G44 1 110"/>
                <a:gd name="G46" fmla="+- 992 0 0"/>
                <a:gd name="G47" fmla="*/ G46 1 124"/>
                <a:gd name="G48" fmla="+- 9790 0 0"/>
                <a:gd name="G49" fmla="*/ G48 1 110"/>
                <a:gd name="G50" fmla="+- 1984 0 0"/>
                <a:gd name="G51" fmla="*/ G50 1 124"/>
                <a:gd name="G52" fmla="+- 9020 0 0"/>
                <a:gd name="G53" fmla="*/ G52 1 110"/>
                <a:gd name="G54" fmla="+- 3100 0 0"/>
                <a:gd name="G55" fmla="*/ G54 1 124"/>
                <a:gd name="G56" fmla="+- 8360 0 0"/>
                <a:gd name="G57" fmla="*/ G56 1 110"/>
                <a:gd name="G58" fmla="+- 4464 0 0"/>
                <a:gd name="G59" fmla="*/ G58 1 124"/>
                <a:gd name="G60" fmla="+- 7920 0 0"/>
                <a:gd name="G61" fmla="*/ G60 1 110"/>
                <a:gd name="G62" fmla="+- 5828 0 0"/>
                <a:gd name="G63" fmla="*/ G62 1 124"/>
                <a:gd name="G64" fmla="+- 7810 0 0"/>
                <a:gd name="G65" fmla="*/ G64 1 110"/>
                <a:gd name="G66" fmla="+- 7316 0 0"/>
                <a:gd name="G67" fmla="*/ G66 1 124"/>
                <a:gd name="G68" fmla="+- 7810 0 0"/>
                <a:gd name="G69" fmla="*/ G68 1 110"/>
                <a:gd name="G70" fmla="+- 8928 0 0"/>
                <a:gd name="G71" fmla="*/ G70 1 124"/>
                <a:gd name="G72" fmla="+- 8140 0 0"/>
                <a:gd name="G73" fmla="*/ G72 1 110"/>
                <a:gd name="G74" fmla="+- 9052 0 0"/>
                <a:gd name="G75" fmla="*/ G74 1 124"/>
                <a:gd name="G76" fmla="+- 7810 0 0"/>
                <a:gd name="G77" fmla="*/ G76 1 110"/>
                <a:gd name="G78" fmla="+- 8680 0 0"/>
                <a:gd name="G79" fmla="*/ G78 1 124"/>
                <a:gd name="G80" fmla="+- 6160 0 0"/>
                <a:gd name="G81" fmla="*/ G80 1 110"/>
                <a:gd name="G82" fmla="+- 8308 0 0"/>
                <a:gd name="G83" fmla="*/ G82 1 124"/>
                <a:gd name="G84" fmla="+- 4180 0 0"/>
                <a:gd name="G85" fmla="*/ G84 1 110"/>
                <a:gd name="G86" fmla="+- 8060 0 0"/>
                <a:gd name="G87" fmla="*/ G86 1 124"/>
                <a:gd name="G88" fmla="+- 3300 0 0"/>
                <a:gd name="G89" fmla="*/ G88 1 110"/>
                <a:gd name="G90" fmla="+- 7812 0 0"/>
                <a:gd name="G91" fmla="*/ G90 1 124"/>
                <a:gd name="G92" fmla="+- 3300 0 0"/>
                <a:gd name="G93" fmla="*/ G92 1 110"/>
                <a:gd name="G94" fmla="+- 7564 0 0"/>
                <a:gd name="G95" fmla="*/ G94 1 124"/>
                <a:gd name="G96" fmla="+- 3190 0 0"/>
                <a:gd name="G97" fmla="*/ G96 1 110"/>
                <a:gd name="G98" fmla="+- 7316 0 0"/>
                <a:gd name="G99" fmla="*/ G98 1 124"/>
                <a:gd name="G100" fmla="+- 2860 0 0"/>
                <a:gd name="G101" fmla="*/ G100 1 110"/>
                <a:gd name="G102" fmla="+- 7068 0 0"/>
                <a:gd name="G103" fmla="*/ G102 1 124"/>
                <a:gd name="G104" fmla="+- 2530 0 0"/>
                <a:gd name="G105" fmla="*/ G104 1 110"/>
                <a:gd name="G106" fmla="+- 7068 0 0"/>
                <a:gd name="G107" fmla="*/ G106 1 124"/>
                <a:gd name="G108" fmla="+- 2090 0 0"/>
                <a:gd name="G109" fmla="*/ G108 1 110"/>
                <a:gd name="G110" fmla="+- 7316 0 0"/>
                <a:gd name="G111" fmla="*/ G110 1 124"/>
                <a:gd name="G112" fmla="+- 1540 0 0"/>
                <a:gd name="G113" fmla="*/ G112 1 110"/>
                <a:gd name="G114" fmla="+- 8184 0 0"/>
                <a:gd name="G115" fmla="*/ G114 1 124"/>
                <a:gd name="G116" fmla="+- 880 0 0"/>
                <a:gd name="G117" fmla="*/ G116 1 110"/>
                <a:gd name="G118" fmla="+- 9548 0 0"/>
                <a:gd name="G119" fmla="*/ G118 1 124"/>
                <a:gd name="G120" fmla="*/ 1 0 51712"/>
                <a:gd name="G121" fmla="*/ G120 110 1"/>
                <a:gd name="G122" fmla="*/ G121 1 110"/>
                <a:gd name="G123" fmla="+- 124 0 0"/>
                <a:gd name="G124" fmla="+- 110 0 0"/>
              </a:gdLst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sp>
          <p:nvSpPr>
            <p:cNvPr id="1063" name="Freeform 39"/>
            <p:cNvSpPr>
              <a:spLocks noChangeArrowheads="1"/>
            </p:cNvSpPr>
            <p:nvPr/>
          </p:nvSpPr>
          <p:spPr bwMode="auto">
            <a:xfrm rot="1560000">
              <a:off x="555" y="174"/>
              <a:ext cx="146" cy="161"/>
            </a:xfrm>
            <a:custGeom>
              <a:avLst/>
              <a:gdLst>
                <a:gd name="G0" fmla="*/ 1 0 51712"/>
                <a:gd name="G1" fmla="*/ G0 109 1"/>
                <a:gd name="G2" fmla="*/ G1 1 109"/>
                <a:gd name="G3" fmla="*/ 1 0 51712"/>
                <a:gd name="G4" fmla="*/ G3 156 1"/>
                <a:gd name="G5" fmla="*/ G4 1 156"/>
                <a:gd name="G6" fmla="+- 545 0 0"/>
                <a:gd name="G7" fmla="*/ G6 1 109"/>
                <a:gd name="G8" fmla="+- 1 0 0"/>
                <a:gd name="G9" fmla="+- 1962 0 0"/>
                <a:gd name="G10" fmla="*/ G9 1 109"/>
                <a:gd name="G11" fmla="+- 780 0 0"/>
                <a:gd name="G12" fmla="*/ G11 1 156"/>
                <a:gd name="G13" fmla="+- 4033 0 0"/>
                <a:gd name="G14" fmla="*/ G13 1 109"/>
                <a:gd name="G15" fmla="+- 1872 0 0"/>
                <a:gd name="G16" fmla="*/ G15 1 156"/>
                <a:gd name="G17" fmla="+- 6322 0 0"/>
                <a:gd name="G18" fmla="*/ G17 1 109"/>
                <a:gd name="G19" fmla="+- 3744 0 0"/>
                <a:gd name="G20" fmla="*/ G19 1 156"/>
                <a:gd name="G21" fmla="+- 8502 0 0"/>
                <a:gd name="G22" fmla="*/ G21 1 109"/>
                <a:gd name="G23" fmla="+- 6864 0 0"/>
                <a:gd name="G24" fmla="*/ G23 1 156"/>
                <a:gd name="G25" fmla="+- 10464 0 0"/>
                <a:gd name="G26" fmla="*/ G25 1 109"/>
                <a:gd name="G27" fmla="+- 11076 0 0"/>
                <a:gd name="G28" fmla="*/ G27 1 156"/>
                <a:gd name="G29" fmla="+- 11663 0 0"/>
                <a:gd name="G30" fmla="*/ G29 1 109"/>
                <a:gd name="G31" fmla="+- 16848 0 0"/>
                <a:gd name="G32" fmla="*/ G31 1 156"/>
                <a:gd name="G33" fmla="+- 11881 0 0"/>
                <a:gd name="G34" fmla="*/ G33 1 109"/>
                <a:gd name="G35" fmla="+- 24336 0 0"/>
                <a:gd name="G36" fmla="*/ G35 1 156"/>
                <a:gd name="G37" fmla="+- 11445 0 0"/>
                <a:gd name="G38" fmla="*/ G37 1 109"/>
                <a:gd name="G39" fmla="+- 24336 0 0"/>
                <a:gd name="G40" fmla="*/ G39 1 156"/>
                <a:gd name="G41" fmla="+- 10791 0 0"/>
                <a:gd name="G42" fmla="*/ G41 1 109"/>
                <a:gd name="G43" fmla="+- 24336 0 0"/>
                <a:gd name="G44" fmla="*/ G43 1 156"/>
                <a:gd name="G45" fmla="+- 10137 0 0"/>
                <a:gd name="G46" fmla="*/ G45 1 109"/>
                <a:gd name="G47" fmla="+- 24336 0 0"/>
                <a:gd name="G48" fmla="*/ G47 1 156"/>
                <a:gd name="G49" fmla="+- 9483 0 0"/>
                <a:gd name="G50" fmla="*/ G49 1 109"/>
                <a:gd name="G51" fmla="+- 24024 0 0"/>
                <a:gd name="G52" fmla="*/ G51 1 156"/>
                <a:gd name="G53" fmla="+- 8829 0 0"/>
                <a:gd name="G54" fmla="*/ G53 1 109"/>
                <a:gd name="G55" fmla="+- 23868 0 0"/>
                <a:gd name="G56" fmla="*/ G55 1 156"/>
                <a:gd name="G57" fmla="+- 8066 0 0"/>
                <a:gd name="G58" fmla="*/ G57 1 109"/>
                <a:gd name="G59" fmla="+- 23400 0 0"/>
                <a:gd name="G60" fmla="*/ G59 1 156"/>
                <a:gd name="G61" fmla="+- 7194 0 0"/>
                <a:gd name="G62" fmla="*/ G61 1 109"/>
                <a:gd name="G63" fmla="+- 22620 0 0"/>
                <a:gd name="G64" fmla="*/ G63 1 156"/>
                <a:gd name="G65" fmla="+- 6322 0 0"/>
                <a:gd name="G66" fmla="*/ G65 1 109"/>
                <a:gd name="G67" fmla="+- 21684 0 0"/>
                <a:gd name="G68" fmla="*/ G67 1 156"/>
                <a:gd name="G69" fmla="+- 5777 0 0"/>
                <a:gd name="G70" fmla="*/ G69 1 109"/>
                <a:gd name="G71" fmla="+- 19656 0 0"/>
                <a:gd name="G72" fmla="*/ G71 1 156"/>
                <a:gd name="G73" fmla="+- 5777 0 0"/>
                <a:gd name="G74" fmla="*/ G73 1 109"/>
                <a:gd name="G75" fmla="+- 17316 0 0"/>
                <a:gd name="G76" fmla="*/ G75 1 156"/>
                <a:gd name="G77" fmla="+- 6104 0 0"/>
                <a:gd name="G78" fmla="*/ G77 1 109"/>
                <a:gd name="G79" fmla="+- 14976 0 0"/>
                <a:gd name="G80" fmla="*/ G79 1 156"/>
                <a:gd name="G81" fmla="+- 6431 0 0"/>
                <a:gd name="G82" fmla="*/ G81 1 109"/>
                <a:gd name="G83" fmla="+- 12480 0 0"/>
                <a:gd name="G84" fmla="*/ G83 1 156"/>
                <a:gd name="G85" fmla="+- 6104 0 0"/>
                <a:gd name="G86" fmla="*/ G85 1 109"/>
                <a:gd name="G87" fmla="+- 9672 0 0"/>
                <a:gd name="G88" fmla="*/ G87 1 156"/>
                <a:gd name="G89" fmla="+- 5232 0 0"/>
                <a:gd name="G90" fmla="*/ G89 1 109"/>
                <a:gd name="G91" fmla="+- 6708 0 0"/>
                <a:gd name="G92" fmla="*/ G91 1 156"/>
                <a:gd name="G93" fmla="+- 3379 0 0"/>
                <a:gd name="G94" fmla="*/ G93 1 109"/>
                <a:gd name="G95" fmla="+- 3588 0 0"/>
                <a:gd name="G96" fmla="*/ G95 1 156"/>
                <a:gd name="G97" fmla="*/ 1 0 51712"/>
                <a:gd name="G98" fmla="*/ G97 109 1"/>
                <a:gd name="G99" fmla="*/ G98 1 109"/>
                <a:gd name="G100" fmla="*/ 1 0 51712"/>
                <a:gd name="G101" fmla="*/ G100 156 1"/>
                <a:gd name="G102" fmla="*/ G101 1 156"/>
                <a:gd name="G103" fmla="+- 109 0 0"/>
                <a:gd name="G104" fmla="+- 156 0 0"/>
              </a:gdLst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sp>
          <p:nvSpPr>
            <p:cNvPr id="1064" name="Freeform 40"/>
            <p:cNvSpPr>
              <a:spLocks noChangeArrowheads="1"/>
            </p:cNvSpPr>
            <p:nvPr/>
          </p:nvSpPr>
          <p:spPr bwMode="auto">
            <a:xfrm rot="1560000">
              <a:off x="211" y="620"/>
              <a:ext cx="60" cy="96"/>
            </a:xfrm>
            <a:custGeom>
              <a:avLst/>
              <a:gdLst>
                <a:gd name="G0" fmla="+- 1426 0 0"/>
                <a:gd name="G1" fmla="*/ G0 1 46"/>
                <a:gd name="G2" fmla="*/ 1 0 51712"/>
                <a:gd name="G3" fmla="*/ G2 94 1"/>
                <a:gd name="G4" fmla="*/ G3 1 94"/>
                <a:gd name="G5" fmla="+- 920 0 0"/>
                <a:gd name="G6" fmla="*/ G5 1 46"/>
                <a:gd name="G7" fmla="+- 3572 0 0"/>
                <a:gd name="G8" fmla="*/ G7 1 94"/>
                <a:gd name="G9" fmla="+- 690 0 0"/>
                <a:gd name="G10" fmla="*/ G9 1 46"/>
                <a:gd name="G11" fmla="+- 5828 0 0"/>
                <a:gd name="G12" fmla="*/ G11 1 94"/>
                <a:gd name="G13" fmla="+- 506 0 0"/>
                <a:gd name="G14" fmla="*/ G13 1 46"/>
                <a:gd name="G15" fmla="+- 7426 0 0"/>
                <a:gd name="G16" fmla="*/ G15 1 94"/>
                <a:gd name="G17" fmla="*/ 1 0 51712"/>
                <a:gd name="G18" fmla="*/ G17 46 1"/>
                <a:gd name="G19" fmla="*/ G18 1 46"/>
                <a:gd name="G20" fmla="+- 8836 0 0"/>
                <a:gd name="G21" fmla="*/ G20 1 94"/>
                <a:gd name="G22" fmla="+- 552 0 0"/>
                <a:gd name="G23" fmla="*/ G22 1 46"/>
                <a:gd name="G24" fmla="+- 8272 0 0"/>
                <a:gd name="G25" fmla="*/ G24 1 94"/>
                <a:gd name="G26" fmla="+- 1058 0 0"/>
                <a:gd name="G27" fmla="*/ G26 1 46"/>
                <a:gd name="G28" fmla="+- 7520 0 0"/>
                <a:gd name="G29" fmla="*/ G28 1 94"/>
                <a:gd name="G30" fmla="+- 1472 0 0"/>
                <a:gd name="G31" fmla="*/ G30 1 46"/>
                <a:gd name="G32" fmla="+- 6486 0 0"/>
                <a:gd name="G33" fmla="*/ G32 1 94"/>
                <a:gd name="G34" fmla="+- 1840 0 0"/>
                <a:gd name="G35" fmla="*/ G34 1 46"/>
                <a:gd name="G36" fmla="+- 5358 0 0"/>
                <a:gd name="G37" fmla="*/ G36 1 94"/>
                <a:gd name="G38" fmla="+- 2070 0 0"/>
                <a:gd name="G39" fmla="*/ G38 1 46"/>
                <a:gd name="G40" fmla="+- 4136 0 0"/>
                <a:gd name="G41" fmla="*/ G40 1 94"/>
                <a:gd name="G42" fmla="+- 2116 0 0"/>
                <a:gd name="G43" fmla="*/ G42 1 46"/>
                <a:gd name="G44" fmla="+- 2820 0 0"/>
                <a:gd name="G45" fmla="*/ G44 1 94"/>
                <a:gd name="G46" fmla="+- 1932 0 0"/>
                <a:gd name="G47" fmla="*/ G46 1 46"/>
                <a:gd name="G48" fmla="+- 1410 0 0"/>
                <a:gd name="G49" fmla="*/ G48 1 94"/>
                <a:gd name="G50" fmla="+- 1426 0 0"/>
                <a:gd name="G51" fmla="*/ G50 1 46"/>
                <a:gd name="G52" fmla="*/ 1 0 51712"/>
                <a:gd name="G53" fmla="*/ G52 94 1"/>
                <a:gd name="G54" fmla="*/ G53 1 94"/>
                <a:gd name="G55" fmla="+- 46 0 0"/>
                <a:gd name="G56" fmla="+- 94 0 0"/>
              </a:gdLst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sp>
          <p:nvSpPr>
            <p:cNvPr id="1065" name="Freeform 41"/>
            <p:cNvSpPr>
              <a:spLocks noChangeArrowheads="1"/>
            </p:cNvSpPr>
            <p:nvPr/>
          </p:nvSpPr>
          <p:spPr bwMode="auto">
            <a:xfrm rot="1560000">
              <a:off x="567" y="358"/>
              <a:ext cx="70" cy="38"/>
            </a:xfrm>
            <a:custGeom>
              <a:avLst/>
              <a:gdLst>
                <a:gd name="G0" fmla="*/ 1 0 51712"/>
                <a:gd name="G1" fmla="*/ G0 54 1"/>
                <a:gd name="G2" fmla="*/ G1 1 54"/>
                <a:gd name="G3" fmla="*/ 1 0 51712"/>
                <a:gd name="G4" fmla="*/ G3 40 1"/>
                <a:gd name="G5" fmla="*/ G4 1 40"/>
                <a:gd name="G6" fmla="+- 1 0 0"/>
                <a:gd name="G7" fmla="+- 1 0 0"/>
                <a:gd name="G8" fmla="+- 324 0 0"/>
                <a:gd name="G9" fmla="*/ G8 1 54"/>
                <a:gd name="G10" fmla="+- 120 0 0"/>
                <a:gd name="G11" fmla="*/ G10 1 40"/>
                <a:gd name="G12" fmla="+- 702 0 0"/>
                <a:gd name="G13" fmla="*/ G12 1 54"/>
                <a:gd name="G14" fmla="+- 320 0 0"/>
                <a:gd name="G15" fmla="*/ G14 1 40"/>
                <a:gd name="G16" fmla="+- 1134 0 0"/>
                <a:gd name="G17" fmla="*/ G16 1 54"/>
                <a:gd name="G18" fmla="+- 480 0 0"/>
                <a:gd name="G19" fmla="*/ G18 1 40"/>
                <a:gd name="G20" fmla="+- 1566 0 0"/>
                <a:gd name="G21" fmla="*/ G20 1 54"/>
                <a:gd name="G22" fmla="+- 600 0 0"/>
                <a:gd name="G23" fmla="*/ G22 1 40"/>
                <a:gd name="G24" fmla="+- 2052 0 0"/>
                <a:gd name="G25" fmla="*/ G24 1 54"/>
                <a:gd name="G26" fmla="+- 680 0 0"/>
                <a:gd name="G27" fmla="*/ G26 1 40"/>
                <a:gd name="G28" fmla="+- 2484 0 0"/>
                <a:gd name="G29" fmla="*/ G28 1 54"/>
                <a:gd name="G30" fmla="+- 720 0 0"/>
                <a:gd name="G31" fmla="*/ G30 1 40"/>
                <a:gd name="G32" fmla="+- 2916 0 0"/>
                <a:gd name="G33" fmla="*/ G32 1 54"/>
                <a:gd name="G34" fmla="+- 640 0 0"/>
                <a:gd name="G35" fmla="*/ G34 1 40"/>
                <a:gd name="G36" fmla="+- 2862 0 0"/>
                <a:gd name="G37" fmla="*/ G36 1 54"/>
                <a:gd name="G38" fmla="+- 1000 0 0"/>
                <a:gd name="G39" fmla="*/ G38 1 40"/>
                <a:gd name="G40" fmla="+- 2700 0 0"/>
                <a:gd name="G41" fmla="*/ G40 1 54"/>
                <a:gd name="G42" fmla="+- 1320 0 0"/>
                <a:gd name="G43" fmla="*/ G42 1 40"/>
                <a:gd name="G44" fmla="+- 2376 0 0"/>
                <a:gd name="G45" fmla="*/ G44 1 54"/>
                <a:gd name="G46" fmla="+- 1520 0 0"/>
                <a:gd name="G47" fmla="*/ G46 1 40"/>
                <a:gd name="G48" fmla="+- 1998 0 0"/>
                <a:gd name="G49" fmla="*/ G48 1 54"/>
                <a:gd name="G50" fmla="+- 1600 0 0"/>
                <a:gd name="G51" fmla="*/ G50 1 40"/>
                <a:gd name="G52" fmla="+- 1512 0 0"/>
                <a:gd name="G53" fmla="*/ G52 1 54"/>
                <a:gd name="G54" fmla="+- 1560 0 0"/>
                <a:gd name="G55" fmla="*/ G54 1 40"/>
                <a:gd name="G56" fmla="+- 1026 0 0"/>
                <a:gd name="G57" fmla="*/ G56 1 54"/>
                <a:gd name="G58" fmla="+- 1280 0 0"/>
                <a:gd name="G59" fmla="*/ G58 1 40"/>
                <a:gd name="G60" fmla="+- 540 0 0"/>
                <a:gd name="G61" fmla="*/ G60 1 54"/>
                <a:gd name="G62" fmla="+- 800 0 0"/>
                <a:gd name="G63" fmla="*/ G62 1 40"/>
                <a:gd name="G64" fmla="*/ 1 0 51712"/>
                <a:gd name="G65" fmla="*/ G64 54 1"/>
                <a:gd name="G66" fmla="*/ G65 1 54"/>
                <a:gd name="G67" fmla="*/ 1 0 51712"/>
                <a:gd name="G68" fmla="*/ G67 40 1"/>
                <a:gd name="G69" fmla="*/ G68 1 40"/>
                <a:gd name="G70" fmla="+- 54 0 0"/>
                <a:gd name="G71" fmla="+- 40 0 0"/>
              </a:gdLst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sp>
          <p:nvSpPr>
            <p:cNvPr id="1067" name="Freeform 43"/>
            <p:cNvSpPr>
              <a:spLocks noChangeArrowheads="1"/>
            </p:cNvSpPr>
            <p:nvPr/>
          </p:nvSpPr>
          <p:spPr bwMode="auto">
            <a:xfrm rot="1560000">
              <a:off x="27" y="-35"/>
              <a:ext cx="815" cy="701"/>
            </a:xfrm>
            <a:custGeom>
              <a:avLst/>
              <a:gdLst>
                <a:gd name="G0" fmla="+- 9536 0 0"/>
                <a:gd name="G1" fmla="*/ G0 1 596"/>
                <a:gd name="G2" fmla="+- 49812 0 0"/>
                <a:gd name="G3" fmla="*/ G2 1 666"/>
                <a:gd name="G4" fmla="+- 3576 0 0"/>
                <a:gd name="G5" fmla="*/ G4 1 596"/>
                <a:gd name="G6" fmla="+- 30498 0 0"/>
                <a:gd name="G7" fmla="*/ G6 1 666"/>
                <a:gd name="G8" fmla="*/ 1 0 51712"/>
                <a:gd name="G9" fmla="*/ G8 596 1"/>
                <a:gd name="G10" fmla="*/ G9 1 596"/>
                <a:gd name="G11" fmla="+- 61402 0 0"/>
                <a:gd name="G12" fmla="*/ G11 1 666"/>
                <a:gd name="G13" fmla="+- 2384 0 0"/>
                <a:gd name="G14" fmla="*/ G13 1 596"/>
                <a:gd name="G15" fmla="+- 16780 0 0"/>
                <a:gd name="G16" fmla="*/ G15 1 666"/>
                <a:gd name="G17" fmla="+- 14900 0 0"/>
                <a:gd name="G18" fmla="*/ G17 1 596"/>
                <a:gd name="G19" fmla="+- 35030 0 0"/>
                <a:gd name="G20" fmla="*/ G19 1 666"/>
                <a:gd name="G21" fmla="+- 41124 0 0"/>
                <a:gd name="G22" fmla="*/ G21 1 596"/>
                <a:gd name="G23" fmla="+- 55944 0 0"/>
                <a:gd name="G24" fmla="*/ G23 1 666"/>
                <a:gd name="G25" fmla="+- 19096 0 0"/>
                <a:gd name="G26" fmla="*/ G25 1 596"/>
                <a:gd name="G27" fmla="+- 20646 0 0"/>
                <a:gd name="G28" fmla="*/ G27 1 666"/>
                <a:gd name="G29" fmla="+- 16140 0 0"/>
                <a:gd name="G30" fmla="*/ G29 1 596"/>
                <a:gd name="G31" fmla="+- 1332 0 0"/>
                <a:gd name="G32" fmla="*/ G31 1 666"/>
                <a:gd name="G33" fmla="+- 29872 0 0"/>
                <a:gd name="G34" fmla="*/ G33 1 596"/>
                <a:gd name="G35" fmla="+- 5994 0 0"/>
                <a:gd name="G36" fmla="*/ G35 1 666"/>
                <a:gd name="G37" fmla="+- 26320 0 0"/>
                <a:gd name="G38" fmla="*/ G37 1 596"/>
                <a:gd name="G39" fmla="+- 45288 0 0"/>
                <a:gd name="G40" fmla="*/ G39 1 666"/>
                <a:gd name="G41" fmla="+- 2504 0 0"/>
                <a:gd name="G42" fmla="*/ G41 1 596"/>
                <a:gd name="G43" fmla="+- 44354 0 0"/>
                <a:gd name="G44" fmla="*/ G43 1 666"/>
                <a:gd name="G45" fmla="+- 24556 0 0"/>
                <a:gd name="G46" fmla="*/ G45 1 596"/>
                <a:gd name="G47" fmla="+- 58072 0 0"/>
                <a:gd name="G48" fmla="*/ G47 1 666"/>
                <a:gd name="G49" fmla="+- 26940 0 0"/>
                <a:gd name="G50" fmla="*/ G49 1 596"/>
                <a:gd name="G51" fmla="+- 10250 0 0"/>
                <a:gd name="G52" fmla="*/ G51 1 666"/>
                <a:gd name="G53" fmla="+- 9656 0 0"/>
                <a:gd name="G54" fmla="*/ G53 1 596"/>
                <a:gd name="G55" fmla="+- 21970 0 0"/>
                <a:gd name="G56" fmla="*/ G55 1 666"/>
                <a:gd name="G57" fmla="+- 40028 0 0"/>
                <a:gd name="G58" fmla="*/ G57 1 596"/>
                <a:gd name="G59" fmla="+- 16374 0 0"/>
                <a:gd name="G60" fmla="*/ G59 1 666"/>
                <a:gd name="G61" fmla="+- 51924 0 0"/>
                <a:gd name="G62" fmla="*/ G61 1 596"/>
                <a:gd name="G63" fmla="+- 48342 0 0"/>
                <a:gd name="G64" fmla="*/ G63 1 666"/>
                <a:gd name="G65" fmla="+- 35236 0 0"/>
                <a:gd name="G66" fmla="*/ G65 1 596"/>
                <a:gd name="G67" fmla="+- 45678 0 0"/>
                <a:gd name="G68" fmla="*/ G67 1 666"/>
                <a:gd name="G69" fmla="+- 692 0 0"/>
                <a:gd name="G70" fmla="*/ G69 1 596"/>
                <a:gd name="G71" fmla="+- 17706 0 0"/>
                <a:gd name="G72" fmla="*/ G71 1 666"/>
                <a:gd name="G73" fmla="+- 25128 0 0"/>
                <a:gd name="G74" fmla="*/ G73 1 596"/>
                <a:gd name="G75" fmla="+- 34624 0 0"/>
                <a:gd name="G76" fmla="*/ G75 1 666"/>
                <a:gd name="G77" fmla="+- 41220 0 0"/>
                <a:gd name="G78" fmla="*/ G77 1 596"/>
                <a:gd name="G79" fmla="+- 40220 0 0"/>
                <a:gd name="G80" fmla="*/ G79 1 666"/>
                <a:gd name="G81" fmla="+- 47776 0 0"/>
                <a:gd name="G82" fmla="*/ G81 1 596"/>
                <a:gd name="G83" fmla="+- 39822 0 0"/>
                <a:gd name="G84" fmla="*/ G83 1 666"/>
                <a:gd name="G85" fmla="+- 44200 0 0"/>
                <a:gd name="G86" fmla="*/ G85 1 596"/>
                <a:gd name="G87" fmla="+- 40756 0 0"/>
                <a:gd name="G88" fmla="*/ G87 1 666"/>
                <a:gd name="G89" fmla="+- 26916 0 0"/>
                <a:gd name="G90" fmla="*/ G89 1 596"/>
                <a:gd name="G91" fmla="+- 50348 0 0"/>
                <a:gd name="G92" fmla="*/ G91 1 666"/>
                <a:gd name="G93" fmla="+- 61460 0 0"/>
                <a:gd name="G94" fmla="*/ G93 1 596"/>
                <a:gd name="G95" fmla="+- 9056 0 0"/>
                <a:gd name="G96" fmla="*/ G95 1 666"/>
                <a:gd name="G97" fmla="+- 6628 0 0"/>
                <a:gd name="G98" fmla="*/ G97 1 596"/>
                <a:gd name="G99" fmla="+- 49950 0 0"/>
                <a:gd name="G100" fmla="*/ G99 1 666"/>
                <a:gd name="G101" fmla="+- 15544 0 0"/>
                <a:gd name="G102" fmla="*/ G101 1 596"/>
                <a:gd name="G103" fmla="+- 40626 0 0"/>
                <a:gd name="G104" fmla="*/ G103 1 666"/>
                <a:gd name="G105" fmla="+- 38168 0 0"/>
                <a:gd name="G106" fmla="*/ G105 1 596"/>
                <a:gd name="G107" fmla="+- 47286 0 0"/>
                <a:gd name="G108" fmla="*/ G107 1 666"/>
                <a:gd name="G109" fmla="+- 6580 0 0"/>
                <a:gd name="G110" fmla="*/ G109 1 596"/>
                <a:gd name="G111" fmla="+- 1730 0 0"/>
                <a:gd name="G112" fmla="*/ G111 1 666"/>
                <a:gd name="G113" fmla="+- 50064 0 0"/>
                <a:gd name="G114" fmla="*/ G113 1 596"/>
                <a:gd name="G115" fmla="+- 33698 0 0"/>
                <a:gd name="G116" fmla="*/ G115 1 666"/>
                <a:gd name="G117" fmla="+- 33972 0 0"/>
                <a:gd name="G118" fmla="*/ G117 1 596"/>
                <a:gd name="G119" fmla="+- 6124 0 0"/>
                <a:gd name="G120" fmla="*/ G119 1 666"/>
                <a:gd name="G121" fmla="+- 23840 0 0"/>
                <a:gd name="G122" fmla="*/ G121 1 596"/>
                <a:gd name="G123" fmla="+- 50080 0 0"/>
                <a:gd name="G124" fmla="*/ G123 1 666"/>
                <a:gd name="G125" fmla="+- 16688 0 0"/>
                <a:gd name="G126" fmla="*/ G125 1 596"/>
                <a:gd name="G127" fmla="+- 29166 0 0"/>
                <a:gd name="G128" fmla="*/ G127 1 666"/>
                <a:gd name="G129" fmla="+- 596 0 0"/>
                <a:gd name="G130" fmla="+- 666 0 0"/>
              </a:gdLst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</p:grpSp>
      <p:grpSp>
        <p:nvGrpSpPr>
          <p:cNvPr id="1027" name="Group 44"/>
          <p:cNvGrpSpPr/>
          <p:nvPr/>
        </p:nvGrpSpPr>
        <p:grpSpPr>
          <a:xfrm>
            <a:off x="-52388" y="-995363"/>
            <a:ext cx="9979026" cy="7848601"/>
            <a:chOff x="-33" y="-627"/>
            <a:chExt cx="6286" cy="4944"/>
          </a:xfrm>
        </p:grpSpPr>
        <p:grpSp>
          <p:nvGrpSpPr>
            <p:cNvPr id="1033" name="Group 45"/>
            <p:cNvGrpSpPr/>
            <p:nvPr/>
          </p:nvGrpSpPr>
          <p:grpSpPr>
            <a:xfrm>
              <a:off x="2452" y="-627"/>
              <a:ext cx="3802" cy="4480"/>
              <a:chOff x="2452" y="-627"/>
              <a:chExt cx="3802" cy="4480"/>
            </a:xfrm>
          </p:grpSpPr>
          <p:sp>
            <p:nvSpPr>
              <p:cNvPr id="1070" name="Freeform 46"/>
              <p:cNvSpPr>
                <a:spLocks noChangeArrowheads="1"/>
              </p:cNvSpPr>
              <p:nvPr/>
            </p:nvSpPr>
            <p:spPr bwMode="auto">
              <a:xfrm rot="9420000" flipV="1">
                <a:off x="3772" y="-253"/>
                <a:ext cx="2244" cy="1674"/>
              </a:xfrm>
              <a:custGeom>
                <a:avLst/>
                <a:gdLst>
                  <a:gd name="G0" fmla="+- 9536 0 0"/>
                  <a:gd name="G1" fmla="*/ G0 1 596"/>
                  <a:gd name="G2" fmla="+- 49812 0 0"/>
                  <a:gd name="G3" fmla="*/ G2 1 666"/>
                  <a:gd name="G4" fmla="+- 3576 0 0"/>
                  <a:gd name="G5" fmla="*/ G4 1 596"/>
                  <a:gd name="G6" fmla="+- 30498 0 0"/>
                  <a:gd name="G7" fmla="*/ G6 1 666"/>
                  <a:gd name="G8" fmla="*/ 1 0 51712"/>
                  <a:gd name="G9" fmla="*/ G8 596 1"/>
                  <a:gd name="G10" fmla="*/ G9 1 596"/>
                  <a:gd name="G11" fmla="+- 61402 0 0"/>
                  <a:gd name="G12" fmla="*/ G11 1 666"/>
                  <a:gd name="G13" fmla="+- 2384 0 0"/>
                  <a:gd name="G14" fmla="*/ G13 1 596"/>
                  <a:gd name="G15" fmla="+- 16780 0 0"/>
                  <a:gd name="G16" fmla="*/ G15 1 666"/>
                  <a:gd name="G17" fmla="+- 14900 0 0"/>
                  <a:gd name="G18" fmla="*/ G17 1 596"/>
                  <a:gd name="G19" fmla="+- 35030 0 0"/>
                  <a:gd name="G20" fmla="*/ G19 1 666"/>
                  <a:gd name="G21" fmla="+- 41124 0 0"/>
                  <a:gd name="G22" fmla="*/ G21 1 596"/>
                  <a:gd name="G23" fmla="+- 55944 0 0"/>
                  <a:gd name="G24" fmla="*/ G23 1 666"/>
                  <a:gd name="G25" fmla="+- 19096 0 0"/>
                  <a:gd name="G26" fmla="*/ G25 1 596"/>
                  <a:gd name="G27" fmla="+- 20646 0 0"/>
                  <a:gd name="G28" fmla="*/ G27 1 666"/>
                  <a:gd name="G29" fmla="+- 16140 0 0"/>
                  <a:gd name="G30" fmla="*/ G29 1 596"/>
                  <a:gd name="G31" fmla="+- 1332 0 0"/>
                  <a:gd name="G32" fmla="*/ G31 1 666"/>
                  <a:gd name="G33" fmla="+- 29872 0 0"/>
                  <a:gd name="G34" fmla="*/ G33 1 596"/>
                  <a:gd name="G35" fmla="+- 5994 0 0"/>
                  <a:gd name="G36" fmla="*/ G35 1 666"/>
                  <a:gd name="G37" fmla="+- 26320 0 0"/>
                  <a:gd name="G38" fmla="*/ G37 1 596"/>
                  <a:gd name="G39" fmla="+- 45288 0 0"/>
                  <a:gd name="G40" fmla="*/ G39 1 666"/>
                  <a:gd name="G41" fmla="+- 2504 0 0"/>
                  <a:gd name="G42" fmla="*/ G41 1 596"/>
                  <a:gd name="G43" fmla="+- 44354 0 0"/>
                  <a:gd name="G44" fmla="*/ G43 1 666"/>
                  <a:gd name="G45" fmla="+- 24556 0 0"/>
                  <a:gd name="G46" fmla="*/ G45 1 596"/>
                  <a:gd name="G47" fmla="+- 58072 0 0"/>
                  <a:gd name="G48" fmla="*/ G47 1 666"/>
                  <a:gd name="G49" fmla="+- 26940 0 0"/>
                  <a:gd name="G50" fmla="*/ G49 1 596"/>
                  <a:gd name="G51" fmla="+- 10250 0 0"/>
                  <a:gd name="G52" fmla="*/ G51 1 666"/>
                  <a:gd name="G53" fmla="+- 9656 0 0"/>
                  <a:gd name="G54" fmla="*/ G53 1 596"/>
                  <a:gd name="G55" fmla="+- 21970 0 0"/>
                  <a:gd name="G56" fmla="*/ G55 1 666"/>
                  <a:gd name="G57" fmla="+- 40028 0 0"/>
                  <a:gd name="G58" fmla="*/ G57 1 596"/>
                  <a:gd name="G59" fmla="+- 16374 0 0"/>
                  <a:gd name="G60" fmla="*/ G59 1 666"/>
                  <a:gd name="G61" fmla="+- 51924 0 0"/>
                  <a:gd name="G62" fmla="*/ G61 1 596"/>
                  <a:gd name="G63" fmla="+- 48342 0 0"/>
                  <a:gd name="G64" fmla="*/ G63 1 666"/>
                  <a:gd name="G65" fmla="+- 35236 0 0"/>
                  <a:gd name="G66" fmla="*/ G65 1 596"/>
                  <a:gd name="G67" fmla="+- 45678 0 0"/>
                  <a:gd name="G68" fmla="*/ G67 1 666"/>
                  <a:gd name="G69" fmla="+- 692 0 0"/>
                  <a:gd name="G70" fmla="*/ G69 1 596"/>
                  <a:gd name="G71" fmla="+- 17706 0 0"/>
                  <a:gd name="G72" fmla="*/ G71 1 666"/>
                  <a:gd name="G73" fmla="+- 25128 0 0"/>
                  <a:gd name="G74" fmla="*/ G73 1 596"/>
                  <a:gd name="G75" fmla="+- 34624 0 0"/>
                  <a:gd name="G76" fmla="*/ G75 1 666"/>
                  <a:gd name="G77" fmla="+- 41220 0 0"/>
                  <a:gd name="G78" fmla="*/ G77 1 596"/>
                  <a:gd name="G79" fmla="+- 40220 0 0"/>
                  <a:gd name="G80" fmla="*/ G79 1 666"/>
                  <a:gd name="G81" fmla="+- 47776 0 0"/>
                  <a:gd name="G82" fmla="*/ G81 1 596"/>
                  <a:gd name="G83" fmla="+- 39822 0 0"/>
                  <a:gd name="G84" fmla="*/ G83 1 666"/>
                  <a:gd name="G85" fmla="+- 44200 0 0"/>
                  <a:gd name="G86" fmla="*/ G85 1 596"/>
                  <a:gd name="G87" fmla="+- 40756 0 0"/>
                  <a:gd name="G88" fmla="*/ G87 1 666"/>
                  <a:gd name="G89" fmla="+- 26916 0 0"/>
                  <a:gd name="G90" fmla="*/ G89 1 596"/>
                  <a:gd name="G91" fmla="+- 50348 0 0"/>
                  <a:gd name="G92" fmla="*/ G91 1 666"/>
                  <a:gd name="G93" fmla="+- 61460 0 0"/>
                  <a:gd name="G94" fmla="*/ G93 1 596"/>
                  <a:gd name="G95" fmla="+- 9056 0 0"/>
                  <a:gd name="G96" fmla="*/ G95 1 666"/>
                  <a:gd name="G97" fmla="+- 6628 0 0"/>
                  <a:gd name="G98" fmla="*/ G97 1 596"/>
                  <a:gd name="G99" fmla="+- 49950 0 0"/>
                  <a:gd name="G100" fmla="*/ G99 1 666"/>
                  <a:gd name="G101" fmla="+- 15544 0 0"/>
                  <a:gd name="G102" fmla="*/ G101 1 596"/>
                  <a:gd name="G103" fmla="+- 40626 0 0"/>
                  <a:gd name="G104" fmla="*/ G103 1 666"/>
                  <a:gd name="G105" fmla="+- 38168 0 0"/>
                  <a:gd name="G106" fmla="*/ G105 1 596"/>
                  <a:gd name="G107" fmla="+- 47286 0 0"/>
                  <a:gd name="G108" fmla="*/ G107 1 666"/>
                  <a:gd name="G109" fmla="+- 6580 0 0"/>
                  <a:gd name="G110" fmla="*/ G109 1 596"/>
                  <a:gd name="G111" fmla="+- 1730 0 0"/>
                  <a:gd name="G112" fmla="*/ G111 1 666"/>
                  <a:gd name="G113" fmla="+- 50064 0 0"/>
                  <a:gd name="G114" fmla="*/ G113 1 596"/>
                  <a:gd name="G115" fmla="+- 33698 0 0"/>
                  <a:gd name="G116" fmla="*/ G115 1 666"/>
                  <a:gd name="G117" fmla="+- 33972 0 0"/>
                  <a:gd name="G118" fmla="*/ G117 1 596"/>
                  <a:gd name="G119" fmla="+- 6124 0 0"/>
                  <a:gd name="G120" fmla="*/ G119 1 666"/>
                  <a:gd name="G121" fmla="+- 23840 0 0"/>
                  <a:gd name="G122" fmla="*/ G121 1 596"/>
                  <a:gd name="G123" fmla="+- 50080 0 0"/>
                  <a:gd name="G124" fmla="*/ G123 1 666"/>
                  <a:gd name="G125" fmla="+- 16688 0 0"/>
                  <a:gd name="G126" fmla="*/ G125 1 596"/>
                  <a:gd name="G127" fmla="+- 29166 0 0"/>
                  <a:gd name="G128" fmla="*/ G127 1 666"/>
                  <a:gd name="G129" fmla="+- 596 0 0"/>
                  <a:gd name="G130" fmla="+- 666 0 0"/>
                </a:gdLst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72" name="Freeform 48"/>
              <p:cNvSpPr>
                <a:spLocks noChangeArrowheads="1"/>
              </p:cNvSpPr>
              <p:nvPr/>
            </p:nvSpPr>
            <p:spPr bwMode="auto">
              <a:xfrm rot="9420000" flipV="1">
                <a:off x="3948" y="1315"/>
                <a:ext cx="463" cy="278"/>
              </a:xfrm>
              <a:custGeom>
                <a:avLst/>
                <a:gdLst>
                  <a:gd name="G0" fmla="+- 9548 0 0"/>
                  <a:gd name="G1" fmla="*/ G0 1 124"/>
                  <a:gd name="G2" fmla="*/ 1 0 51712"/>
                  <a:gd name="G3" fmla="*/ G2 110 1"/>
                  <a:gd name="G4" fmla="*/ G3 1 110"/>
                  <a:gd name="G5" fmla="+- 15376 0 0"/>
                  <a:gd name="G6" fmla="*/ G5 1 124"/>
                  <a:gd name="G7" fmla="+- 11880 0 0"/>
                  <a:gd name="G8" fmla="*/ G7 1 110"/>
                  <a:gd name="G9" fmla="+- 14880 0 0"/>
                  <a:gd name="G10" fmla="*/ G9 1 124"/>
                  <a:gd name="G11" fmla="+- 11770 0 0"/>
                  <a:gd name="G12" fmla="*/ G11 1 110"/>
                  <a:gd name="G13" fmla="+- 13268 0 0"/>
                  <a:gd name="G14" fmla="*/ G13 1 124"/>
                  <a:gd name="G15" fmla="+- 11550 0 0"/>
                  <a:gd name="G16" fmla="*/ G15 1 110"/>
                  <a:gd name="G17" fmla="+- 11036 0 0"/>
                  <a:gd name="G18" fmla="*/ G17 1 124"/>
                  <a:gd name="G19" fmla="+- 11110 0 0"/>
                  <a:gd name="G20" fmla="*/ G19 1 110"/>
                  <a:gd name="G21" fmla="+- 8432 0 0"/>
                  <a:gd name="G22" fmla="*/ G21 1 124"/>
                  <a:gd name="G23" fmla="+- 10890 0 0"/>
                  <a:gd name="G24" fmla="*/ G23 1 110"/>
                  <a:gd name="G25" fmla="+- 5580 0 0"/>
                  <a:gd name="G26" fmla="*/ G25 1 124"/>
                  <a:gd name="G27" fmla="+- 10670 0 0"/>
                  <a:gd name="G28" fmla="*/ G27 1 110"/>
                  <a:gd name="G29" fmla="+- 3100 0 0"/>
                  <a:gd name="G30" fmla="*/ G29 1 124"/>
                  <a:gd name="G31" fmla="+- 10780 0 0"/>
                  <a:gd name="G32" fmla="*/ G31 1 110"/>
                  <a:gd name="G33" fmla="+- 1116 0 0"/>
                  <a:gd name="G34" fmla="*/ G33 1 124"/>
                  <a:gd name="G35" fmla="+- 11220 0 0"/>
                  <a:gd name="G36" fmla="*/ G35 1 110"/>
                  <a:gd name="G37" fmla="*/ 1 0 51712"/>
                  <a:gd name="G38" fmla="*/ G37 124 1"/>
                  <a:gd name="G39" fmla="*/ G38 1 124"/>
                  <a:gd name="G40" fmla="+- 12100 0 0"/>
                  <a:gd name="G41" fmla="*/ G40 1 110"/>
                  <a:gd name="G42" fmla="+- 496 0 0"/>
                  <a:gd name="G43" fmla="*/ G42 1 124"/>
                  <a:gd name="G44" fmla="+- 10780 0 0"/>
                  <a:gd name="G45" fmla="*/ G44 1 110"/>
                  <a:gd name="G46" fmla="+- 992 0 0"/>
                  <a:gd name="G47" fmla="*/ G46 1 124"/>
                  <a:gd name="G48" fmla="+- 9790 0 0"/>
                  <a:gd name="G49" fmla="*/ G48 1 110"/>
                  <a:gd name="G50" fmla="+- 1984 0 0"/>
                  <a:gd name="G51" fmla="*/ G50 1 124"/>
                  <a:gd name="G52" fmla="+- 9020 0 0"/>
                  <a:gd name="G53" fmla="*/ G52 1 110"/>
                  <a:gd name="G54" fmla="+- 3100 0 0"/>
                  <a:gd name="G55" fmla="*/ G54 1 124"/>
                  <a:gd name="G56" fmla="+- 8360 0 0"/>
                  <a:gd name="G57" fmla="*/ G56 1 110"/>
                  <a:gd name="G58" fmla="+- 4464 0 0"/>
                  <a:gd name="G59" fmla="*/ G58 1 124"/>
                  <a:gd name="G60" fmla="+- 7920 0 0"/>
                  <a:gd name="G61" fmla="*/ G60 1 110"/>
                  <a:gd name="G62" fmla="+- 5828 0 0"/>
                  <a:gd name="G63" fmla="*/ G62 1 124"/>
                  <a:gd name="G64" fmla="+- 7810 0 0"/>
                  <a:gd name="G65" fmla="*/ G64 1 110"/>
                  <a:gd name="G66" fmla="+- 7316 0 0"/>
                  <a:gd name="G67" fmla="*/ G66 1 124"/>
                  <a:gd name="G68" fmla="+- 7810 0 0"/>
                  <a:gd name="G69" fmla="*/ G68 1 110"/>
                  <a:gd name="G70" fmla="+- 8928 0 0"/>
                  <a:gd name="G71" fmla="*/ G70 1 124"/>
                  <a:gd name="G72" fmla="+- 8140 0 0"/>
                  <a:gd name="G73" fmla="*/ G72 1 110"/>
                  <a:gd name="G74" fmla="+- 9052 0 0"/>
                  <a:gd name="G75" fmla="*/ G74 1 124"/>
                  <a:gd name="G76" fmla="+- 7810 0 0"/>
                  <a:gd name="G77" fmla="*/ G76 1 110"/>
                  <a:gd name="G78" fmla="+- 8680 0 0"/>
                  <a:gd name="G79" fmla="*/ G78 1 124"/>
                  <a:gd name="G80" fmla="+- 6160 0 0"/>
                  <a:gd name="G81" fmla="*/ G80 1 110"/>
                  <a:gd name="G82" fmla="+- 8308 0 0"/>
                  <a:gd name="G83" fmla="*/ G82 1 124"/>
                  <a:gd name="G84" fmla="+- 4180 0 0"/>
                  <a:gd name="G85" fmla="*/ G84 1 110"/>
                  <a:gd name="G86" fmla="+- 8060 0 0"/>
                  <a:gd name="G87" fmla="*/ G86 1 124"/>
                  <a:gd name="G88" fmla="+- 3300 0 0"/>
                  <a:gd name="G89" fmla="*/ G88 1 110"/>
                  <a:gd name="G90" fmla="+- 7812 0 0"/>
                  <a:gd name="G91" fmla="*/ G90 1 124"/>
                  <a:gd name="G92" fmla="+- 3300 0 0"/>
                  <a:gd name="G93" fmla="*/ G92 1 110"/>
                  <a:gd name="G94" fmla="+- 7564 0 0"/>
                  <a:gd name="G95" fmla="*/ G94 1 124"/>
                  <a:gd name="G96" fmla="+- 3190 0 0"/>
                  <a:gd name="G97" fmla="*/ G96 1 110"/>
                  <a:gd name="G98" fmla="+- 7316 0 0"/>
                  <a:gd name="G99" fmla="*/ G98 1 124"/>
                  <a:gd name="G100" fmla="+- 2860 0 0"/>
                  <a:gd name="G101" fmla="*/ G100 1 110"/>
                  <a:gd name="G102" fmla="+- 7068 0 0"/>
                  <a:gd name="G103" fmla="*/ G102 1 124"/>
                  <a:gd name="G104" fmla="+- 2530 0 0"/>
                  <a:gd name="G105" fmla="*/ G104 1 110"/>
                  <a:gd name="G106" fmla="+- 7068 0 0"/>
                  <a:gd name="G107" fmla="*/ G106 1 124"/>
                  <a:gd name="G108" fmla="+- 2090 0 0"/>
                  <a:gd name="G109" fmla="*/ G108 1 110"/>
                  <a:gd name="G110" fmla="+- 7316 0 0"/>
                  <a:gd name="G111" fmla="*/ G110 1 124"/>
                  <a:gd name="G112" fmla="+- 1540 0 0"/>
                  <a:gd name="G113" fmla="*/ G112 1 110"/>
                  <a:gd name="G114" fmla="+- 8184 0 0"/>
                  <a:gd name="G115" fmla="*/ G114 1 124"/>
                  <a:gd name="G116" fmla="+- 880 0 0"/>
                  <a:gd name="G117" fmla="*/ G116 1 110"/>
                  <a:gd name="G118" fmla="+- 9548 0 0"/>
                  <a:gd name="G119" fmla="*/ G118 1 124"/>
                  <a:gd name="G120" fmla="*/ 1 0 51712"/>
                  <a:gd name="G121" fmla="*/ G120 110 1"/>
                  <a:gd name="G122" fmla="*/ G121 1 110"/>
                  <a:gd name="G123" fmla="+- 124 0 0"/>
                  <a:gd name="G124" fmla="+- 110 0 0"/>
                </a:gdLst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73" name="Freeform 49"/>
              <p:cNvSpPr>
                <a:spLocks noChangeArrowheads="1"/>
              </p:cNvSpPr>
              <p:nvPr/>
            </p:nvSpPr>
            <p:spPr bwMode="auto">
              <a:xfrm rot="9420000" flipV="1">
                <a:off x="4524" y="-32"/>
                <a:ext cx="409" cy="389"/>
              </a:xfrm>
              <a:custGeom>
                <a:avLst/>
                <a:gdLst>
                  <a:gd name="G0" fmla="*/ 1 0 51712"/>
                  <a:gd name="G1" fmla="*/ G0 109 1"/>
                  <a:gd name="G2" fmla="*/ G1 1 109"/>
                  <a:gd name="G3" fmla="*/ 1 0 51712"/>
                  <a:gd name="G4" fmla="*/ G3 156 1"/>
                  <a:gd name="G5" fmla="*/ G4 1 156"/>
                  <a:gd name="G6" fmla="+- 545 0 0"/>
                  <a:gd name="G7" fmla="*/ G6 1 109"/>
                  <a:gd name="G8" fmla="+- 1 0 0"/>
                  <a:gd name="G9" fmla="+- 1962 0 0"/>
                  <a:gd name="G10" fmla="*/ G9 1 109"/>
                  <a:gd name="G11" fmla="+- 780 0 0"/>
                  <a:gd name="G12" fmla="*/ G11 1 156"/>
                  <a:gd name="G13" fmla="+- 4033 0 0"/>
                  <a:gd name="G14" fmla="*/ G13 1 109"/>
                  <a:gd name="G15" fmla="+- 1872 0 0"/>
                  <a:gd name="G16" fmla="*/ G15 1 156"/>
                  <a:gd name="G17" fmla="+- 6322 0 0"/>
                  <a:gd name="G18" fmla="*/ G17 1 109"/>
                  <a:gd name="G19" fmla="+- 3744 0 0"/>
                  <a:gd name="G20" fmla="*/ G19 1 156"/>
                  <a:gd name="G21" fmla="+- 8502 0 0"/>
                  <a:gd name="G22" fmla="*/ G21 1 109"/>
                  <a:gd name="G23" fmla="+- 6864 0 0"/>
                  <a:gd name="G24" fmla="*/ G23 1 156"/>
                  <a:gd name="G25" fmla="+- 10464 0 0"/>
                  <a:gd name="G26" fmla="*/ G25 1 109"/>
                  <a:gd name="G27" fmla="+- 11076 0 0"/>
                  <a:gd name="G28" fmla="*/ G27 1 156"/>
                  <a:gd name="G29" fmla="+- 11663 0 0"/>
                  <a:gd name="G30" fmla="*/ G29 1 109"/>
                  <a:gd name="G31" fmla="+- 16848 0 0"/>
                  <a:gd name="G32" fmla="*/ G31 1 156"/>
                  <a:gd name="G33" fmla="+- 11881 0 0"/>
                  <a:gd name="G34" fmla="*/ G33 1 109"/>
                  <a:gd name="G35" fmla="+- 24336 0 0"/>
                  <a:gd name="G36" fmla="*/ G35 1 156"/>
                  <a:gd name="G37" fmla="+- 11445 0 0"/>
                  <a:gd name="G38" fmla="*/ G37 1 109"/>
                  <a:gd name="G39" fmla="+- 24336 0 0"/>
                  <a:gd name="G40" fmla="*/ G39 1 156"/>
                  <a:gd name="G41" fmla="+- 10791 0 0"/>
                  <a:gd name="G42" fmla="*/ G41 1 109"/>
                  <a:gd name="G43" fmla="+- 24336 0 0"/>
                  <a:gd name="G44" fmla="*/ G43 1 156"/>
                  <a:gd name="G45" fmla="+- 10137 0 0"/>
                  <a:gd name="G46" fmla="*/ G45 1 109"/>
                  <a:gd name="G47" fmla="+- 24336 0 0"/>
                  <a:gd name="G48" fmla="*/ G47 1 156"/>
                  <a:gd name="G49" fmla="+- 9483 0 0"/>
                  <a:gd name="G50" fmla="*/ G49 1 109"/>
                  <a:gd name="G51" fmla="+- 24024 0 0"/>
                  <a:gd name="G52" fmla="*/ G51 1 156"/>
                  <a:gd name="G53" fmla="+- 8829 0 0"/>
                  <a:gd name="G54" fmla="*/ G53 1 109"/>
                  <a:gd name="G55" fmla="+- 23868 0 0"/>
                  <a:gd name="G56" fmla="*/ G55 1 156"/>
                  <a:gd name="G57" fmla="+- 8066 0 0"/>
                  <a:gd name="G58" fmla="*/ G57 1 109"/>
                  <a:gd name="G59" fmla="+- 23400 0 0"/>
                  <a:gd name="G60" fmla="*/ G59 1 156"/>
                  <a:gd name="G61" fmla="+- 7194 0 0"/>
                  <a:gd name="G62" fmla="*/ G61 1 109"/>
                  <a:gd name="G63" fmla="+- 22620 0 0"/>
                  <a:gd name="G64" fmla="*/ G63 1 156"/>
                  <a:gd name="G65" fmla="+- 6322 0 0"/>
                  <a:gd name="G66" fmla="*/ G65 1 109"/>
                  <a:gd name="G67" fmla="+- 21684 0 0"/>
                  <a:gd name="G68" fmla="*/ G67 1 156"/>
                  <a:gd name="G69" fmla="+- 5777 0 0"/>
                  <a:gd name="G70" fmla="*/ G69 1 109"/>
                  <a:gd name="G71" fmla="+- 19656 0 0"/>
                  <a:gd name="G72" fmla="*/ G71 1 156"/>
                  <a:gd name="G73" fmla="+- 5777 0 0"/>
                  <a:gd name="G74" fmla="*/ G73 1 109"/>
                  <a:gd name="G75" fmla="+- 17316 0 0"/>
                  <a:gd name="G76" fmla="*/ G75 1 156"/>
                  <a:gd name="G77" fmla="+- 6104 0 0"/>
                  <a:gd name="G78" fmla="*/ G77 1 109"/>
                  <a:gd name="G79" fmla="+- 14976 0 0"/>
                  <a:gd name="G80" fmla="*/ G79 1 156"/>
                  <a:gd name="G81" fmla="+- 6431 0 0"/>
                  <a:gd name="G82" fmla="*/ G81 1 109"/>
                  <a:gd name="G83" fmla="+- 12480 0 0"/>
                  <a:gd name="G84" fmla="*/ G83 1 156"/>
                  <a:gd name="G85" fmla="+- 6104 0 0"/>
                  <a:gd name="G86" fmla="*/ G85 1 109"/>
                  <a:gd name="G87" fmla="+- 9672 0 0"/>
                  <a:gd name="G88" fmla="*/ G87 1 156"/>
                  <a:gd name="G89" fmla="+- 5232 0 0"/>
                  <a:gd name="G90" fmla="*/ G89 1 109"/>
                  <a:gd name="G91" fmla="+- 6708 0 0"/>
                  <a:gd name="G92" fmla="*/ G91 1 156"/>
                  <a:gd name="G93" fmla="+- 3379 0 0"/>
                  <a:gd name="G94" fmla="*/ G93 1 109"/>
                  <a:gd name="G95" fmla="+- 3588 0 0"/>
                  <a:gd name="G96" fmla="*/ G95 1 156"/>
                  <a:gd name="G97" fmla="*/ 1 0 51712"/>
                  <a:gd name="G98" fmla="*/ G97 109 1"/>
                  <a:gd name="G99" fmla="*/ G98 1 109"/>
                  <a:gd name="G100" fmla="*/ 1 0 51712"/>
                  <a:gd name="G101" fmla="*/ G100 156 1"/>
                  <a:gd name="G102" fmla="*/ G101 1 156"/>
                  <a:gd name="G103" fmla="+- 109 0 0"/>
                  <a:gd name="G104" fmla="+- 156 0 0"/>
                </a:gdLst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74" name="Freeform 50"/>
              <p:cNvSpPr>
                <a:spLocks noChangeArrowheads="1"/>
              </p:cNvSpPr>
              <p:nvPr/>
            </p:nvSpPr>
            <p:spPr bwMode="auto">
              <a:xfrm rot="9420000" flipV="1">
                <a:off x="4297" y="1361"/>
                <a:ext cx="170" cy="232"/>
              </a:xfrm>
              <a:custGeom>
                <a:avLst/>
                <a:gdLst>
                  <a:gd name="G0" fmla="+- 1426 0 0"/>
                  <a:gd name="G1" fmla="*/ G0 1 46"/>
                  <a:gd name="G2" fmla="*/ 1 0 51712"/>
                  <a:gd name="G3" fmla="*/ G2 94 1"/>
                  <a:gd name="G4" fmla="*/ G3 1 94"/>
                  <a:gd name="G5" fmla="+- 920 0 0"/>
                  <a:gd name="G6" fmla="*/ G5 1 46"/>
                  <a:gd name="G7" fmla="+- 3572 0 0"/>
                  <a:gd name="G8" fmla="*/ G7 1 94"/>
                  <a:gd name="G9" fmla="+- 690 0 0"/>
                  <a:gd name="G10" fmla="*/ G9 1 46"/>
                  <a:gd name="G11" fmla="+- 5828 0 0"/>
                  <a:gd name="G12" fmla="*/ G11 1 94"/>
                  <a:gd name="G13" fmla="+- 506 0 0"/>
                  <a:gd name="G14" fmla="*/ G13 1 46"/>
                  <a:gd name="G15" fmla="+- 7426 0 0"/>
                  <a:gd name="G16" fmla="*/ G15 1 94"/>
                  <a:gd name="G17" fmla="*/ 1 0 51712"/>
                  <a:gd name="G18" fmla="*/ G17 46 1"/>
                  <a:gd name="G19" fmla="*/ G18 1 46"/>
                  <a:gd name="G20" fmla="+- 8836 0 0"/>
                  <a:gd name="G21" fmla="*/ G20 1 94"/>
                  <a:gd name="G22" fmla="+- 552 0 0"/>
                  <a:gd name="G23" fmla="*/ G22 1 46"/>
                  <a:gd name="G24" fmla="+- 8272 0 0"/>
                  <a:gd name="G25" fmla="*/ G24 1 94"/>
                  <a:gd name="G26" fmla="+- 1058 0 0"/>
                  <a:gd name="G27" fmla="*/ G26 1 46"/>
                  <a:gd name="G28" fmla="+- 7520 0 0"/>
                  <a:gd name="G29" fmla="*/ G28 1 94"/>
                  <a:gd name="G30" fmla="+- 1472 0 0"/>
                  <a:gd name="G31" fmla="*/ G30 1 46"/>
                  <a:gd name="G32" fmla="+- 6486 0 0"/>
                  <a:gd name="G33" fmla="*/ G32 1 94"/>
                  <a:gd name="G34" fmla="+- 1840 0 0"/>
                  <a:gd name="G35" fmla="*/ G34 1 46"/>
                  <a:gd name="G36" fmla="+- 5358 0 0"/>
                  <a:gd name="G37" fmla="*/ G36 1 94"/>
                  <a:gd name="G38" fmla="+- 2070 0 0"/>
                  <a:gd name="G39" fmla="*/ G38 1 46"/>
                  <a:gd name="G40" fmla="+- 4136 0 0"/>
                  <a:gd name="G41" fmla="*/ G40 1 94"/>
                  <a:gd name="G42" fmla="+- 2116 0 0"/>
                  <a:gd name="G43" fmla="*/ G42 1 46"/>
                  <a:gd name="G44" fmla="+- 2820 0 0"/>
                  <a:gd name="G45" fmla="*/ G44 1 94"/>
                  <a:gd name="G46" fmla="+- 1932 0 0"/>
                  <a:gd name="G47" fmla="*/ G46 1 46"/>
                  <a:gd name="G48" fmla="+- 1410 0 0"/>
                  <a:gd name="G49" fmla="*/ G48 1 94"/>
                  <a:gd name="G50" fmla="+- 1426 0 0"/>
                  <a:gd name="G51" fmla="*/ G50 1 46"/>
                  <a:gd name="G52" fmla="*/ 1 0 51712"/>
                  <a:gd name="G53" fmla="*/ G52 94 1"/>
                  <a:gd name="G54" fmla="*/ G53 1 94"/>
                  <a:gd name="G55" fmla="+- 46 0 0"/>
                  <a:gd name="G56" fmla="+- 94 0 0"/>
                </a:gdLst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75" name="Freeform 51"/>
              <p:cNvSpPr>
                <a:spLocks noChangeArrowheads="1"/>
              </p:cNvSpPr>
              <p:nvPr/>
            </p:nvSpPr>
            <p:spPr bwMode="auto">
              <a:xfrm rot="9420000" flipV="1">
                <a:off x="4384" y="360"/>
                <a:ext cx="198" cy="99"/>
              </a:xfrm>
              <a:custGeom>
                <a:avLst/>
                <a:gdLst>
                  <a:gd name="G0" fmla="*/ 1 0 51712"/>
                  <a:gd name="G1" fmla="*/ G0 54 1"/>
                  <a:gd name="G2" fmla="*/ G1 1 54"/>
                  <a:gd name="G3" fmla="*/ 1 0 51712"/>
                  <a:gd name="G4" fmla="*/ G3 40 1"/>
                  <a:gd name="G5" fmla="*/ G4 1 40"/>
                  <a:gd name="G6" fmla="+- 1 0 0"/>
                  <a:gd name="G7" fmla="+- 1 0 0"/>
                  <a:gd name="G8" fmla="+- 324 0 0"/>
                  <a:gd name="G9" fmla="*/ G8 1 54"/>
                  <a:gd name="G10" fmla="+- 120 0 0"/>
                  <a:gd name="G11" fmla="*/ G10 1 40"/>
                  <a:gd name="G12" fmla="+- 702 0 0"/>
                  <a:gd name="G13" fmla="*/ G12 1 54"/>
                  <a:gd name="G14" fmla="+- 320 0 0"/>
                  <a:gd name="G15" fmla="*/ G14 1 40"/>
                  <a:gd name="G16" fmla="+- 1134 0 0"/>
                  <a:gd name="G17" fmla="*/ G16 1 54"/>
                  <a:gd name="G18" fmla="+- 480 0 0"/>
                  <a:gd name="G19" fmla="*/ G18 1 40"/>
                  <a:gd name="G20" fmla="+- 1566 0 0"/>
                  <a:gd name="G21" fmla="*/ G20 1 54"/>
                  <a:gd name="G22" fmla="+- 600 0 0"/>
                  <a:gd name="G23" fmla="*/ G22 1 40"/>
                  <a:gd name="G24" fmla="+- 2052 0 0"/>
                  <a:gd name="G25" fmla="*/ G24 1 54"/>
                  <a:gd name="G26" fmla="+- 680 0 0"/>
                  <a:gd name="G27" fmla="*/ G26 1 40"/>
                  <a:gd name="G28" fmla="+- 2484 0 0"/>
                  <a:gd name="G29" fmla="*/ G28 1 54"/>
                  <a:gd name="G30" fmla="+- 720 0 0"/>
                  <a:gd name="G31" fmla="*/ G30 1 40"/>
                  <a:gd name="G32" fmla="+- 2916 0 0"/>
                  <a:gd name="G33" fmla="*/ G32 1 54"/>
                  <a:gd name="G34" fmla="+- 640 0 0"/>
                  <a:gd name="G35" fmla="*/ G34 1 40"/>
                  <a:gd name="G36" fmla="+- 2862 0 0"/>
                  <a:gd name="G37" fmla="*/ G36 1 54"/>
                  <a:gd name="G38" fmla="+- 1000 0 0"/>
                  <a:gd name="G39" fmla="*/ G38 1 40"/>
                  <a:gd name="G40" fmla="+- 2700 0 0"/>
                  <a:gd name="G41" fmla="*/ G40 1 54"/>
                  <a:gd name="G42" fmla="+- 1320 0 0"/>
                  <a:gd name="G43" fmla="*/ G42 1 40"/>
                  <a:gd name="G44" fmla="+- 2376 0 0"/>
                  <a:gd name="G45" fmla="*/ G44 1 54"/>
                  <a:gd name="G46" fmla="+- 1520 0 0"/>
                  <a:gd name="G47" fmla="*/ G46 1 40"/>
                  <a:gd name="G48" fmla="+- 1998 0 0"/>
                  <a:gd name="G49" fmla="*/ G48 1 54"/>
                  <a:gd name="G50" fmla="+- 1600 0 0"/>
                  <a:gd name="G51" fmla="*/ G50 1 40"/>
                  <a:gd name="G52" fmla="+- 1512 0 0"/>
                  <a:gd name="G53" fmla="*/ G52 1 54"/>
                  <a:gd name="G54" fmla="+- 1560 0 0"/>
                  <a:gd name="G55" fmla="*/ G54 1 40"/>
                  <a:gd name="G56" fmla="+- 1026 0 0"/>
                  <a:gd name="G57" fmla="*/ G56 1 54"/>
                  <a:gd name="G58" fmla="+- 1280 0 0"/>
                  <a:gd name="G59" fmla="*/ G58 1 40"/>
                  <a:gd name="G60" fmla="+- 540 0 0"/>
                  <a:gd name="G61" fmla="*/ G60 1 54"/>
                  <a:gd name="G62" fmla="+- 800 0 0"/>
                  <a:gd name="G63" fmla="*/ G62 1 40"/>
                  <a:gd name="G64" fmla="*/ 1 0 51712"/>
                  <a:gd name="G65" fmla="*/ G64 54 1"/>
                  <a:gd name="G66" fmla="*/ G65 1 54"/>
                  <a:gd name="G67" fmla="*/ 1 0 51712"/>
                  <a:gd name="G68" fmla="*/ G67 40 1"/>
                  <a:gd name="G69" fmla="*/ G68 1 40"/>
                  <a:gd name="G70" fmla="+- 54 0 0"/>
                  <a:gd name="G71" fmla="+- 40 0 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077" name="Freeform 53"/>
            <p:cNvSpPr>
              <a:spLocks noChangeArrowheads="1"/>
            </p:cNvSpPr>
            <p:nvPr/>
          </p:nvSpPr>
          <p:spPr bwMode="auto">
            <a:xfrm rot="21240000" flipH="1">
              <a:off x="1" y="1955"/>
              <a:ext cx="320" cy="646"/>
            </a:xfrm>
            <a:custGeom>
              <a:avLst/>
              <a:gdLst>
                <a:gd name="G0" fmla="+- 12032 0 0"/>
                <a:gd name="G1" fmla="*/ G0 1 128"/>
                <a:gd name="G2" fmla="*/ 1 0 51712"/>
                <a:gd name="G3" fmla="*/ G2 217 1"/>
                <a:gd name="G4" fmla="*/ G3 1 217"/>
                <a:gd name="G5" fmla="+- 13440 0 0"/>
                <a:gd name="G6" fmla="*/ G5 1 128"/>
                <a:gd name="G7" fmla="+- 1953 0 0"/>
                <a:gd name="G8" fmla="*/ G7 1 217"/>
                <a:gd name="G9" fmla="+- 14720 0 0"/>
                <a:gd name="G10" fmla="*/ G9 1 128"/>
                <a:gd name="G11" fmla="+- 5859 0 0"/>
                <a:gd name="G12" fmla="*/ G11 1 217"/>
                <a:gd name="G13" fmla="+- 15744 0 0"/>
                <a:gd name="G14" fmla="*/ G13 1 128"/>
                <a:gd name="G15" fmla="+- 10850 0 0"/>
                <a:gd name="G16" fmla="*/ G15 1 217"/>
                <a:gd name="G17" fmla="+- 16384 0 0"/>
                <a:gd name="G18" fmla="*/ G17 1 128"/>
                <a:gd name="G19" fmla="+- 16926 0 0"/>
                <a:gd name="G20" fmla="*/ G19 1 217"/>
                <a:gd name="G21" fmla="+- 16256 0 0"/>
                <a:gd name="G22" fmla="*/ G21 1 128"/>
                <a:gd name="G23" fmla="+- 24087 0 0"/>
                <a:gd name="G24" fmla="*/ G23 1 217"/>
                <a:gd name="G25" fmla="+- 14848 0 0"/>
                <a:gd name="G26" fmla="*/ G25 1 128"/>
                <a:gd name="G27" fmla="+- 31465 0 0"/>
                <a:gd name="G28" fmla="*/ G27 1 217"/>
                <a:gd name="G29" fmla="+- 12032 0 0"/>
                <a:gd name="G30" fmla="*/ G29 1 128"/>
                <a:gd name="G31" fmla="+- 39277 0 0"/>
                <a:gd name="G32" fmla="*/ G31 1 217"/>
                <a:gd name="G33" fmla="+- 7680 0 0"/>
                <a:gd name="G34" fmla="*/ G33 1 128"/>
                <a:gd name="G35" fmla="+- 47089 0 0"/>
                <a:gd name="G36" fmla="*/ G35 1 217"/>
                <a:gd name="G37" fmla="+- 6272 0 0"/>
                <a:gd name="G38" fmla="*/ G37 1 128"/>
                <a:gd name="G39" fmla="+- 46221 0 0"/>
                <a:gd name="G40" fmla="*/ G39 1 217"/>
                <a:gd name="G41" fmla="+- 4864 0 0"/>
                <a:gd name="G42" fmla="*/ G41 1 128"/>
                <a:gd name="G43" fmla="+- 45570 0 0"/>
                <a:gd name="G44" fmla="*/ G43 1 217"/>
                <a:gd name="G45" fmla="+- 3328 0 0"/>
                <a:gd name="G46" fmla="*/ G45 1 128"/>
                <a:gd name="G47" fmla="+- 44485 0 0"/>
                <a:gd name="G48" fmla="*/ G47 1 217"/>
                <a:gd name="G49" fmla="+- 2048 0 0"/>
                <a:gd name="G50" fmla="*/ G49 1 128"/>
                <a:gd name="G51" fmla="+- 43617 0 0"/>
                <a:gd name="G52" fmla="*/ G51 1 217"/>
                <a:gd name="G53" fmla="+- 1024 0 0"/>
                <a:gd name="G54" fmla="*/ G53 1 128"/>
                <a:gd name="G55" fmla="+- 42532 0 0"/>
                <a:gd name="G56" fmla="*/ G55 1 217"/>
                <a:gd name="G57" fmla="+- 256 0 0"/>
                <a:gd name="G58" fmla="*/ G57 1 128"/>
                <a:gd name="G59" fmla="+- 41230 0 0"/>
                <a:gd name="G60" fmla="*/ G59 1 217"/>
                <a:gd name="G61" fmla="*/ 1 0 51712"/>
                <a:gd name="G62" fmla="*/ G61 128 1"/>
                <a:gd name="G63" fmla="*/ G62 1 128"/>
                <a:gd name="G64" fmla="+- 39711 0 0"/>
                <a:gd name="G65" fmla="*/ G64 1 217"/>
                <a:gd name="G66" fmla="+- 1 0 0"/>
                <a:gd name="G67" fmla="+- 38626 0 0"/>
                <a:gd name="G68" fmla="*/ G67 1 217"/>
                <a:gd name="G69" fmla="+- 1664 0 0"/>
                <a:gd name="G70" fmla="*/ G69 1 128"/>
                <a:gd name="G71" fmla="+- 37107 0 0"/>
                <a:gd name="G72" fmla="*/ G71 1 217"/>
                <a:gd name="G73" fmla="+- 3712 0 0"/>
                <a:gd name="G74" fmla="*/ G73 1 128"/>
                <a:gd name="G75" fmla="+- 34937 0 0"/>
                <a:gd name="G76" fmla="*/ G75 1 217"/>
                <a:gd name="G77" fmla="+- 5888 0 0"/>
                <a:gd name="G78" fmla="*/ G77 1 128"/>
                <a:gd name="G79" fmla="+- 32550 0 0"/>
                <a:gd name="G80" fmla="*/ G79 1 217"/>
                <a:gd name="G81" fmla="+- 8064 0 0"/>
                <a:gd name="G82" fmla="*/ G81 1 128"/>
                <a:gd name="G83" fmla="+- 29078 0 0"/>
                <a:gd name="G84" fmla="*/ G83 1 217"/>
                <a:gd name="G85" fmla="+- 10112 0 0"/>
                <a:gd name="G86" fmla="*/ G85 1 128"/>
                <a:gd name="G87" fmla="+- 24304 0 0"/>
                <a:gd name="G88" fmla="*/ G87 1 217"/>
                <a:gd name="G89" fmla="+- 11648 0 0"/>
                <a:gd name="G90" fmla="*/ G89 1 128"/>
                <a:gd name="G91" fmla="+- 18011 0 0"/>
                <a:gd name="G92" fmla="*/ G91 1 217"/>
                <a:gd name="G93" fmla="+- 12416 0 0"/>
                <a:gd name="G94" fmla="*/ G93 1 128"/>
                <a:gd name="G95" fmla="+- 9982 0 0"/>
                <a:gd name="G96" fmla="*/ G95 1 217"/>
                <a:gd name="G97" fmla="+- 12032 0 0"/>
                <a:gd name="G98" fmla="*/ G97 1 128"/>
                <a:gd name="G99" fmla="*/ 1 0 51712"/>
                <a:gd name="G100" fmla="*/ G99 217 1"/>
                <a:gd name="G101" fmla="*/ G100 1 217"/>
                <a:gd name="G102" fmla="+- 128 0 0"/>
                <a:gd name="G103" fmla="+- 217 0 0"/>
              </a:gdLst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6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sp>
          <p:nvSpPr>
            <p:cNvPr id="1079" name="Freeform 55"/>
            <p:cNvSpPr>
              <a:spLocks noChangeArrowheads="1"/>
            </p:cNvSpPr>
            <p:nvPr/>
          </p:nvSpPr>
          <p:spPr bwMode="auto">
            <a:xfrm>
              <a:off x="-23" y="2610"/>
              <a:ext cx="801" cy="456"/>
            </a:xfrm>
            <a:custGeom>
              <a:avLst/>
              <a:gdLst>
                <a:gd name="G0" fmla="*/ 1 0 51712"/>
                <a:gd name="G1" fmla="*/ G0 801 1"/>
                <a:gd name="G2" fmla="*/ G1 1 801"/>
                <a:gd name="G3" fmla="*/ 1 0 51712"/>
                <a:gd name="G4" fmla="*/ G3 459 1"/>
                <a:gd name="G5" fmla="*/ G4 1 459"/>
                <a:gd name="G6" fmla="+- 29637 0 0"/>
                <a:gd name="G7" fmla="*/ G6 1 801"/>
                <a:gd name="G8" fmla="+- 31671 0 0"/>
                <a:gd name="G9" fmla="*/ G8 1 459"/>
                <a:gd name="G10" fmla="+- 54468 0 0"/>
                <a:gd name="G11" fmla="*/ G10 1 801"/>
                <a:gd name="G12" fmla="+- 60588 0 0"/>
                <a:gd name="G13" fmla="*/ G12 1 459"/>
                <a:gd name="G14" fmla="+- 22574 0 0"/>
                <a:gd name="G15" fmla="*/ G14 1 801"/>
                <a:gd name="G16" fmla="+- 20756 0 0"/>
                <a:gd name="G17" fmla="*/ G16 1 459"/>
                <a:gd name="G18" fmla="+- 53813 0 0"/>
                <a:gd name="G19" fmla="*/ G18 1 801"/>
                <a:gd name="G20" fmla="+- 39575 0 0"/>
                <a:gd name="G21" fmla="*/ G20 1 459"/>
                <a:gd name="G22" fmla="+- 22720 0 0"/>
                <a:gd name="G23" fmla="*/ G22 1 801"/>
                <a:gd name="G24" fmla="+- 62066 0 0"/>
                <a:gd name="G25" fmla="*/ G24 1 459"/>
                <a:gd name="G26" fmla="+- 3642 0 0"/>
                <a:gd name="G27" fmla="*/ G26 1 801"/>
                <a:gd name="G28" fmla="+- 13054 0 0"/>
                <a:gd name="G29" fmla="*/ G28 1 459"/>
                <a:gd name="G30" fmla="+- 50100 0 0"/>
                <a:gd name="G31" fmla="*/ G30 1 801"/>
                <a:gd name="G32" fmla="+- 23152 0 0"/>
                <a:gd name="G33" fmla="*/ G32 1 459"/>
                <a:gd name="G34" fmla="+- 30221 0 0"/>
                <a:gd name="G35" fmla="*/ G34 1 801"/>
                <a:gd name="G36" fmla="+- 36463 0 0"/>
                <a:gd name="G37" fmla="*/ G36 1 459"/>
                <a:gd name="G38" fmla="+- 16750 0 0"/>
                <a:gd name="G39" fmla="*/ G38 1 801"/>
                <a:gd name="G40" fmla="+- 43807 0 0"/>
                <a:gd name="G41" fmla="*/ G40 1 459"/>
                <a:gd name="G42" fmla="+- 8085 0 0"/>
                <a:gd name="G43" fmla="*/ G42 1 801"/>
                <a:gd name="G44" fmla="+- 47938 0 0"/>
                <a:gd name="G45" fmla="*/ G44 1 459"/>
                <a:gd name="G46" fmla="+- 221 0 0"/>
                <a:gd name="G47" fmla="*/ G46 1 801"/>
                <a:gd name="G48" fmla="+- 48856 0 0"/>
                <a:gd name="G49" fmla="*/ G48 1 459"/>
                <a:gd name="G50" fmla="+- 58694 0 0"/>
                <a:gd name="G51" fmla="*/ G50 1 801"/>
                <a:gd name="G52" fmla="+- 43807 0 0"/>
                <a:gd name="G53" fmla="*/ G52 1 459"/>
                <a:gd name="G54" fmla="+- 57238 0 0"/>
                <a:gd name="G55" fmla="*/ G54 1 801"/>
                <a:gd name="G56" fmla="+- 35086 0 0"/>
                <a:gd name="G57" fmla="*/ G56 1 459"/>
                <a:gd name="G58" fmla="+- 51777 0 0"/>
                <a:gd name="G59" fmla="*/ G58 1 801"/>
                <a:gd name="G60" fmla="+- 22693 0 0"/>
                <a:gd name="G61" fmla="*/ G60 1 459"/>
                <a:gd name="G62" fmla="+- 61243 0 0"/>
                <a:gd name="G63" fmla="*/ G62 1 801"/>
                <a:gd name="G64" fmla="+- 41971 0 0"/>
                <a:gd name="G65" fmla="*/ G64 1 459"/>
                <a:gd name="G66" fmla="+- 5974 0 0"/>
                <a:gd name="G67" fmla="*/ G66 1 801"/>
                <a:gd name="G68" fmla="+- 54364 0 0"/>
                <a:gd name="G69" fmla="*/ G68 1 459"/>
                <a:gd name="G70" fmla="+- 17042 0 0"/>
                <a:gd name="G71" fmla="*/ G70 1 801"/>
                <a:gd name="G72" fmla="+- 1680 0 0"/>
                <a:gd name="G73" fmla="*/ G72 1 459"/>
                <a:gd name="G74" fmla="+- 32916 0 0"/>
                <a:gd name="G75" fmla="*/ G74 1 801"/>
                <a:gd name="G76" fmla="+- 7647 0 0"/>
                <a:gd name="G77" fmla="*/ G76 1 459"/>
                <a:gd name="G78" fmla="+- 49591 0 0"/>
                <a:gd name="G79" fmla="*/ G78 1 801"/>
                <a:gd name="G80" fmla="+- 14073 0 0"/>
                <a:gd name="G81" fmla="*/ G80 1 459"/>
                <a:gd name="G82" fmla="+- 1531 0 0"/>
                <a:gd name="G83" fmla="*/ G82 1 801"/>
                <a:gd name="G84" fmla="+- 13614 0 0"/>
                <a:gd name="G85" fmla="*/ G84 1 459"/>
                <a:gd name="G86" fmla="+- 18206 0 0"/>
                <a:gd name="G87" fmla="*/ G86 1 801"/>
                <a:gd name="G88" fmla="+- 13614 0 0"/>
                <a:gd name="G89" fmla="*/ G88 1 459"/>
                <a:gd name="G90" fmla="+- 36483 0 0"/>
                <a:gd name="G91" fmla="*/ G90 1 801"/>
                <a:gd name="G92" fmla="+- 9942 0 0"/>
                <a:gd name="G93" fmla="*/ G92 1 459"/>
                <a:gd name="G94" fmla="+- 64372 0 0"/>
                <a:gd name="G95" fmla="*/ G94 1 801"/>
                <a:gd name="G96" fmla="+- 3516 0 0"/>
                <a:gd name="G97" fmla="*/ G96 1 459"/>
                <a:gd name="G98" fmla="+- 22720 0 0"/>
                <a:gd name="G99" fmla="*/ G98 1 801"/>
                <a:gd name="G100" fmla="+- 59413 0 0"/>
                <a:gd name="G101" fmla="*/ G100 1 459"/>
                <a:gd name="G102" fmla="+- 50609 0 0"/>
                <a:gd name="G103" fmla="*/ G102 1 801"/>
                <a:gd name="G104" fmla="+- 49774 0 0"/>
                <a:gd name="G105" fmla="*/ G104 1 459"/>
                <a:gd name="G106" fmla="+- 14564 0 0"/>
                <a:gd name="G107" fmla="*/ G106 1 801"/>
                <a:gd name="G108" fmla="+- 40135 0 0"/>
                <a:gd name="G109" fmla="*/ G108 1 459"/>
                <a:gd name="G110" fmla="+- 48060 0 0"/>
                <a:gd name="G111" fmla="*/ G110 1 801"/>
                <a:gd name="G112" fmla="+- 28201 0 0"/>
                <a:gd name="G113" fmla="*/ G112 1 459"/>
                <a:gd name="G114" fmla="*/ 1 0 51712"/>
                <a:gd name="G115" fmla="*/ G114 801 1"/>
                <a:gd name="G116" fmla="*/ G115 1 801"/>
                <a:gd name="G117" fmla="+- 3874 0 0"/>
                <a:gd name="G118" fmla="*/ G117 1 459"/>
                <a:gd name="G119" fmla="*/ 1 0 51712"/>
                <a:gd name="G120" fmla="*/ G119 801 1"/>
                <a:gd name="G121" fmla="*/ G120 1 801"/>
                <a:gd name="G122" fmla="*/ 1 0 51712"/>
                <a:gd name="G123" fmla="*/ G122 459 1"/>
                <a:gd name="G124" fmla="*/ G123 1 459"/>
                <a:gd name="G125" fmla="+- 801 0 0"/>
                <a:gd name="G126" fmla="+- 459 0 0"/>
              </a:gdLst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sp>
          <p:nvSpPr>
            <p:cNvPr id="1080" name="Freeform 56"/>
            <p:cNvSpPr>
              <a:spLocks noChangeArrowheads="1"/>
            </p:cNvSpPr>
            <p:nvPr/>
          </p:nvSpPr>
          <p:spPr bwMode="auto">
            <a:xfrm rot="21240000" flipH="1">
              <a:off x="878" y="2854"/>
              <a:ext cx="353" cy="461"/>
            </a:xfrm>
            <a:custGeom>
              <a:avLst/>
              <a:gdLst>
                <a:gd name="G0" fmla="+- 8775 0 0"/>
                <a:gd name="G1" fmla="*/ G0 1 117"/>
                <a:gd name="G2" fmla="*/ 1 0 51712"/>
                <a:gd name="G3" fmla="*/ G2 132 1"/>
                <a:gd name="G4" fmla="*/ G3 1 132"/>
                <a:gd name="G5" fmla="*/ 1 0 51712"/>
                <a:gd name="G6" fmla="*/ G5 117 1"/>
                <a:gd name="G7" fmla="*/ G6 1 117"/>
                <a:gd name="G8" fmla="+- 3300 0 0"/>
                <a:gd name="G9" fmla="*/ G8 1 132"/>
                <a:gd name="G10" fmla="+- 351 0 0"/>
                <a:gd name="G11" fmla="*/ G10 1 117"/>
                <a:gd name="G12" fmla="+- 3432 0 0"/>
                <a:gd name="G13" fmla="*/ G12 1 132"/>
                <a:gd name="G14" fmla="+- 1638 0 0"/>
                <a:gd name="G15" fmla="*/ G14 1 117"/>
                <a:gd name="G16" fmla="+- 3828 0 0"/>
                <a:gd name="G17" fmla="*/ G16 1 132"/>
                <a:gd name="G18" fmla="+- 3393 0 0"/>
                <a:gd name="G19" fmla="*/ G18 1 117"/>
                <a:gd name="G20" fmla="+- 4752 0 0"/>
                <a:gd name="G21" fmla="*/ G20 1 132"/>
                <a:gd name="G22" fmla="+- 5382 0 0"/>
                <a:gd name="G23" fmla="*/ G22 1 117"/>
                <a:gd name="G24" fmla="+- 6204 0 0"/>
                <a:gd name="G25" fmla="*/ G24 1 132"/>
                <a:gd name="G26" fmla="+- 7722 0 0"/>
                <a:gd name="G27" fmla="*/ G26 1 117"/>
                <a:gd name="G28" fmla="+- 8184 0 0"/>
                <a:gd name="G29" fmla="*/ G28 1 132"/>
                <a:gd name="G30" fmla="+- 9828 0 0"/>
                <a:gd name="G31" fmla="*/ G30 1 117"/>
                <a:gd name="G32" fmla="+- 10560 0 0"/>
                <a:gd name="G33" fmla="*/ G32 1 132"/>
                <a:gd name="G34" fmla="+- 11934 0 0"/>
                <a:gd name="G35" fmla="*/ G34 1 117"/>
                <a:gd name="G36" fmla="+- 13596 0 0"/>
                <a:gd name="G37" fmla="*/ G36 1 132"/>
                <a:gd name="G38" fmla="+- 13572 0 0"/>
                <a:gd name="G39" fmla="*/ G38 1 117"/>
                <a:gd name="G40" fmla="+- 17424 0 0"/>
                <a:gd name="G41" fmla="*/ G40 1 132"/>
                <a:gd name="G42" fmla="+- 13689 0 0"/>
                <a:gd name="G43" fmla="*/ G42 1 117"/>
                <a:gd name="G44" fmla="+- 15840 0 0"/>
                <a:gd name="G45" fmla="*/ G44 1 132"/>
                <a:gd name="G46" fmla="+- 13455 0 0"/>
                <a:gd name="G47" fmla="*/ G46 1 117"/>
                <a:gd name="G48" fmla="+- 14124 0 0"/>
                <a:gd name="G49" fmla="*/ G48 1 132"/>
                <a:gd name="G50" fmla="+- 12636 0 0"/>
                <a:gd name="G51" fmla="*/ G50 1 117"/>
                <a:gd name="G52" fmla="+- 11880 0 0"/>
                <a:gd name="G53" fmla="*/ G52 1 132"/>
                <a:gd name="G54" fmla="+- 11583 0 0"/>
                <a:gd name="G55" fmla="*/ G54 1 117"/>
                <a:gd name="G56" fmla="+- 9768 0 0"/>
                <a:gd name="G57" fmla="*/ G56 1 132"/>
                <a:gd name="G58" fmla="+- 10413 0 0"/>
                <a:gd name="G59" fmla="*/ G58 1 117"/>
                <a:gd name="G60" fmla="+- 7656 0 0"/>
                <a:gd name="G61" fmla="*/ G60 1 132"/>
                <a:gd name="G62" fmla="+- 9126 0 0"/>
                <a:gd name="G63" fmla="*/ G62 1 117"/>
                <a:gd name="G64" fmla="+- 5940 0 0"/>
                <a:gd name="G65" fmla="*/ G64 1 132"/>
                <a:gd name="G66" fmla="+- 7839 0 0"/>
                <a:gd name="G67" fmla="*/ G66 1 117"/>
                <a:gd name="G68" fmla="+- 4752 0 0"/>
                <a:gd name="G69" fmla="*/ G68 1 132"/>
                <a:gd name="G70" fmla="+- 6786 0 0"/>
                <a:gd name="G71" fmla="*/ G70 1 117"/>
                <a:gd name="G72" fmla="+- 4224 0 0"/>
                <a:gd name="G73" fmla="*/ G72 1 132"/>
                <a:gd name="G74" fmla="+- 8073 0 0"/>
                <a:gd name="G75" fmla="*/ G74 1 117"/>
                <a:gd name="G76" fmla="+- 3828 0 0"/>
                <a:gd name="G77" fmla="*/ G76 1 132"/>
                <a:gd name="G78" fmla="+- 9243 0 0"/>
                <a:gd name="G79" fmla="*/ G78 1 117"/>
                <a:gd name="G80" fmla="+- 3696 0 0"/>
                <a:gd name="G81" fmla="*/ G80 1 132"/>
                <a:gd name="G82" fmla="+- 10413 0 0"/>
                <a:gd name="G83" fmla="*/ G82 1 117"/>
                <a:gd name="G84" fmla="+- 3432 0 0"/>
                <a:gd name="G85" fmla="*/ G84 1 132"/>
                <a:gd name="G86" fmla="+- 11466 0 0"/>
                <a:gd name="G87" fmla="*/ G86 1 117"/>
                <a:gd name="G88" fmla="+- 3300 0 0"/>
                <a:gd name="G89" fmla="*/ G88 1 132"/>
                <a:gd name="G90" fmla="+- 12285 0 0"/>
                <a:gd name="G91" fmla="*/ G90 1 117"/>
                <a:gd name="G92" fmla="+- 3168 0 0"/>
                <a:gd name="G93" fmla="*/ G92 1 132"/>
                <a:gd name="G94" fmla="+- 12753 0 0"/>
                <a:gd name="G95" fmla="*/ G94 1 117"/>
                <a:gd name="G96" fmla="+- 2904 0 0"/>
                <a:gd name="G97" fmla="*/ G96 1 132"/>
                <a:gd name="G98" fmla="+- 13221 0 0"/>
                <a:gd name="G99" fmla="*/ G98 1 117"/>
                <a:gd name="G100" fmla="+- 2772 0 0"/>
                <a:gd name="G101" fmla="*/ G100 1 132"/>
                <a:gd name="G102" fmla="+- 13338 0 0"/>
                <a:gd name="G103" fmla="*/ G102 1 117"/>
                <a:gd name="G104" fmla="+- 2772 0 0"/>
                <a:gd name="G105" fmla="*/ G104 1 132"/>
                <a:gd name="G106" fmla="+- 8775 0 0"/>
                <a:gd name="G107" fmla="*/ G106 1 117"/>
                <a:gd name="G108" fmla="*/ 1 0 51712"/>
                <a:gd name="G109" fmla="*/ G108 132 1"/>
                <a:gd name="G110" fmla="*/ G109 1 132"/>
                <a:gd name="G111" fmla="+- 117 0 0"/>
                <a:gd name="G112" fmla="+- 132 0 0"/>
              </a:gdLst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sp>
          <p:nvSpPr>
            <p:cNvPr id="1081" name="Freeform 57"/>
            <p:cNvSpPr>
              <a:spLocks noChangeArrowheads="1"/>
            </p:cNvSpPr>
            <p:nvPr/>
          </p:nvSpPr>
          <p:spPr bwMode="auto">
            <a:xfrm rot="21240000" flipH="1">
              <a:off x="780" y="2976"/>
              <a:ext cx="84" cy="271"/>
            </a:xfrm>
            <a:custGeom>
              <a:avLst/>
              <a:gdLst>
                <a:gd name="G0" fmla="+- 841 0 0"/>
                <a:gd name="G1" fmla="*/ G0 1 29"/>
                <a:gd name="G2" fmla="*/ 1 0 51712"/>
                <a:gd name="G3" fmla="*/ G2 77 1"/>
                <a:gd name="G4" fmla="*/ G3 1 77"/>
                <a:gd name="G5" fmla="+- 667 0 0"/>
                <a:gd name="G6" fmla="*/ G5 1 29"/>
                <a:gd name="G7" fmla="*/ 1 0 51712"/>
                <a:gd name="G8" fmla="*/ G7 77 1"/>
                <a:gd name="G9" fmla="*/ G8 1 77"/>
                <a:gd name="G10" fmla="+- 464 0 0"/>
                <a:gd name="G11" fmla="*/ G10 1 29"/>
                <a:gd name="G12" fmla="+- 308 0 0"/>
                <a:gd name="G13" fmla="*/ G12 1 77"/>
                <a:gd name="G14" fmla="+- 261 0 0"/>
                <a:gd name="G15" fmla="*/ G14 1 29"/>
                <a:gd name="G16" fmla="+- 693 0 0"/>
                <a:gd name="G17" fmla="*/ G16 1 77"/>
                <a:gd name="G18" fmla="+- 116 0 0"/>
                <a:gd name="G19" fmla="*/ G18 1 29"/>
                <a:gd name="G20" fmla="+- 1463 0 0"/>
                <a:gd name="G21" fmla="*/ G20 1 77"/>
                <a:gd name="G22" fmla="+- 1 0 0"/>
                <a:gd name="G23" fmla="+- 2310 0 0"/>
                <a:gd name="G24" fmla="*/ G23 1 77"/>
                <a:gd name="G25" fmla="*/ 1 0 51712"/>
                <a:gd name="G26" fmla="*/ G25 29 1"/>
                <a:gd name="G27" fmla="*/ G26 1 29"/>
                <a:gd name="G28" fmla="+- 3388 0 0"/>
                <a:gd name="G29" fmla="*/ G28 1 77"/>
                <a:gd name="G30" fmla="+- 87 0 0"/>
                <a:gd name="G31" fmla="*/ G30 1 29"/>
                <a:gd name="G32" fmla="+- 4620 0 0"/>
                <a:gd name="G33" fmla="*/ G32 1 77"/>
                <a:gd name="G34" fmla="+- 319 0 0"/>
                <a:gd name="G35" fmla="*/ G34 1 29"/>
                <a:gd name="G36" fmla="+- 5929 0 0"/>
                <a:gd name="G37" fmla="*/ G36 1 77"/>
                <a:gd name="G38" fmla="+- 435 0 0"/>
                <a:gd name="G39" fmla="*/ G38 1 29"/>
                <a:gd name="G40" fmla="+- 4081 0 0"/>
                <a:gd name="G41" fmla="*/ G40 1 77"/>
                <a:gd name="G42" fmla="+- 551 0 0"/>
                <a:gd name="G43" fmla="*/ G42 1 29"/>
                <a:gd name="G44" fmla="+- 2849 0 0"/>
                <a:gd name="G45" fmla="*/ G44 1 77"/>
                <a:gd name="G46" fmla="+- 667 0 0"/>
                <a:gd name="G47" fmla="*/ G46 1 29"/>
                <a:gd name="G48" fmla="+- 1694 0 0"/>
                <a:gd name="G49" fmla="*/ G48 1 77"/>
                <a:gd name="G50" fmla="+- 841 0 0"/>
                <a:gd name="G51" fmla="*/ G50 1 29"/>
                <a:gd name="G52" fmla="*/ 1 0 51712"/>
                <a:gd name="G53" fmla="*/ G52 77 1"/>
                <a:gd name="G54" fmla="*/ G53 1 77"/>
                <a:gd name="G55" fmla="+- 29 0 0"/>
                <a:gd name="G56" fmla="+- 77 0 0"/>
              </a:gdLst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8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sp>
          <p:nvSpPr>
            <p:cNvPr id="1082" name="Freeform 58"/>
            <p:cNvSpPr>
              <a:spLocks noChangeArrowheads="1"/>
            </p:cNvSpPr>
            <p:nvPr/>
          </p:nvSpPr>
          <p:spPr bwMode="auto">
            <a:xfrm>
              <a:off x="1171" y="3273"/>
              <a:ext cx="1109" cy="1044"/>
            </a:xfrm>
            <a:custGeom>
              <a:avLst/>
              <a:gdLst>
                <a:gd name="G0" fmla="+- 16704 0 0"/>
                <a:gd name="G1" fmla="*/ G0 1 1108"/>
                <a:gd name="G2" fmla="+- 47633 0 0"/>
                <a:gd name="G3" fmla="*/ G2 1 1047"/>
                <a:gd name="G4" fmla="+- 45840 0 0"/>
                <a:gd name="G5" fmla="*/ G4 1 1108"/>
                <a:gd name="G6" fmla="+- 9941 0 0"/>
                <a:gd name="G7" fmla="*/ G6 1 1047"/>
                <a:gd name="G8" fmla="+- 17196 0 0"/>
                <a:gd name="G9" fmla="*/ G8 1 1108"/>
                <a:gd name="G10" fmla="+- 6375 0 0"/>
                <a:gd name="G11" fmla="*/ G10 1 1047"/>
                <a:gd name="G12" fmla="+- 48548 0 0"/>
                <a:gd name="G13" fmla="*/ G12 1 1108"/>
                <a:gd name="G14" fmla="+- 49499 0 0"/>
                <a:gd name="G15" fmla="*/ G14 1 1047"/>
                <a:gd name="G16" fmla="+- 19904 0 0"/>
                <a:gd name="G17" fmla="*/ G16 1 1108"/>
                <a:gd name="G18" fmla="+- 26040 0 0"/>
                <a:gd name="G19" fmla="*/ G18 1 1047"/>
                <a:gd name="G20" fmla="+- 60120 0 0"/>
                <a:gd name="G21" fmla="*/ G20 1 1108"/>
                <a:gd name="G22" fmla="+- 53459 0 0"/>
                <a:gd name="G23" fmla="*/ G22 1 1047"/>
                <a:gd name="G24" fmla="+- 32584 0 0"/>
                <a:gd name="G25" fmla="*/ G24 1 1108"/>
                <a:gd name="G26" fmla="+- 65173 0 0"/>
                <a:gd name="G27" fmla="*/ G26 1 1047"/>
                <a:gd name="G28" fmla="+- 11696 0 0"/>
                <a:gd name="G29" fmla="*/ G28 1 1108"/>
                <a:gd name="G30" fmla="+- 9257 0 0"/>
                <a:gd name="G31" fmla="*/ G30 1 1047"/>
                <a:gd name="G32" fmla="+- 4104 0 0"/>
                <a:gd name="G33" fmla="*/ G32 1 1108"/>
                <a:gd name="G34" fmla="+- 12595 0 0"/>
                <a:gd name="G35" fmla="*/ G34 1 1047"/>
                <a:gd name="G36" fmla="+- 6484 0 0"/>
                <a:gd name="G37" fmla="*/ G36 1 1108"/>
                <a:gd name="G38" fmla="+- 24309 0 0"/>
                <a:gd name="G39" fmla="*/ G38 1 1047"/>
                <a:gd name="G40" fmla="+- 23268 0 0"/>
                <a:gd name="G41" fmla="*/ G40 1 1108"/>
                <a:gd name="G42" fmla="+- 40211 0 0"/>
                <a:gd name="G43" fmla="*/ G42 1 1047"/>
                <a:gd name="G44" fmla="*/ 1 0 51712"/>
                <a:gd name="G45" fmla="*/ G44 1108 1"/>
                <a:gd name="G46" fmla="*/ G45 1 1108"/>
                <a:gd name="G47" fmla="*/ 1 0 51712"/>
                <a:gd name="G48" fmla="*/ G47 1047 1"/>
                <a:gd name="G49" fmla="*/ G48 1 1047"/>
                <a:gd name="G50" fmla="+- 55236 0 0"/>
                <a:gd name="G51" fmla="*/ G50 1 1108"/>
                <a:gd name="G52" fmla="+- 30591 0 0"/>
                <a:gd name="G53" fmla="*/ G52 1 1047"/>
                <a:gd name="G54" fmla="+- 34964 0 0"/>
                <a:gd name="G55" fmla="*/ G54 1 1108"/>
                <a:gd name="G56" fmla="+- 2550 0 0"/>
                <a:gd name="G57" fmla="*/ G56 1 1047"/>
                <a:gd name="G58" fmla="+- 63608 0 0"/>
                <a:gd name="G59" fmla="*/ G58 1 1108"/>
                <a:gd name="G60" fmla="+- 64748 0 0"/>
                <a:gd name="G61" fmla="*/ G60 1 1047"/>
                <a:gd name="G62" fmla="+- 20068 0 0"/>
                <a:gd name="G63" fmla="*/ G62 1 1108"/>
                <a:gd name="G64" fmla="+- 27906 0 0"/>
                <a:gd name="G65" fmla="*/ G64 1 1047"/>
                <a:gd name="G66" fmla="+- 29876 0 0"/>
                <a:gd name="G67" fmla="*/ G66 1 1108"/>
                <a:gd name="G68" fmla="+- 36707 0 0"/>
                <a:gd name="G69" fmla="*/ G68 1 1047"/>
                <a:gd name="G70" fmla="+- 36360 0 0"/>
                <a:gd name="G71" fmla="*/ G70 1 1108"/>
                <a:gd name="G72" fmla="+- 25615 0 0"/>
                <a:gd name="G73" fmla="*/ G72 1 1047"/>
                <a:gd name="G74" fmla="+- 35088 0 0"/>
                <a:gd name="G75" fmla="*/ G74 1 1108"/>
                <a:gd name="G76" fmla="+- 3006 0 0"/>
                <a:gd name="G77" fmla="*/ G76 1 1047"/>
                <a:gd name="G78" fmla="+- 31600 0 0"/>
                <a:gd name="G79" fmla="*/ G78 1 1108"/>
                <a:gd name="G80" fmla="+- 52215 0 0"/>
                <a:gd name="G81" fmla="*/ G80 1 1047"/>
                <a:gd name="G82" fmla="+- 49000 0 0"/>
                <a:gd name="G83" fmla="*/ G82 1 1108"/>
                <a:gd name="G84" fmla="+- 23749 0 0"/>
                <a:gd name="G85" fmla="*/ G84 1 1047"/>
                <a:gd name="G86" fmla="+- 41860 0 0"/>
                <a:gd name="G87" fmla="*/ G86 1 1108"/>
                <a:gd name="G88" fmla="+- 39879 0 0"/>
                <a:gd name="G89" fmla="*/ G88 1 1047"/>
                <a:gd name="G90" fmla="+- 48016 0 0"/>
                <a:gd name="G91" fmla="*/ G90 1 1108"/>
                <a:gd name="G92" fmla="+- 47633 0 0"/>
                <a:gd name="G93" fmla="*/ G92 1 1047"/>
                <a:gd name="G94" fmla="+- 16704 0 0"/>
                <a:gd name="G95" fmla="*/ G94 1 1108"/>
                <a:gd name="G96" fmla="+- 47633 0 0"/>
                <a:gd name="G97" fmla="*/ G96 1 1047"/>
                <a:gd name="G98" fmla="+- 1108 0 0"/>
                <a:gd name="G99" fmla="+- 1047 0 0"/>
              </a:gdLst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grpSp>
          <p:nvGrpSpPr>
            <p:cNvPr id="1039" name="Group 59"/>
            <p:cNvGrpSpPr/>
            <p:nvPr/>
          </p:nvGrpSpPr>
          <p:grpSpPr>
            <a:xfrm>
              <a:off x="2618" y="754"/>
              <a:ext cx="568" cy="634"/>
              <a:chOff x="2618" y="754"/>
              <a:chExt cx="568" cy="634"/>
            </a:xfrm>
          </p:grpSpPr>
          <p:sp>
            <p:nvSpPr>
              <p:cNvPr id="1084" name="Freeform 60"/>
              <p:cNvSpPr>
                <a:spLocks noChangeArrowheads="1"/>
              </p:cNvSpPr>
              <p:nvPr/>
            </p:nvSpPr>
            <p:spPr bwMode="auto">
              <a:xfrm>
                <a:off x="2618" y="754"/>
                <a:ext cx="178" cy="236"/>
              </a:xfrm>
              <a:custGeom>
                <a:avLst/>
                <a:gdLst>
                  <a:gd name="G0" fmla="+- 6889 0 0"/>
                  <a:gd name="G1" fmla="*/ G0 1 83"/>
                  <a:gd name="G2" fmla="+- 3276 0 0"/>
                  <a:gd name="G3" fmla="*/ G2 1 117"/>
                  <a:gd name="G4" fmla="+- 2241 0 0"/>
                  <a:gd name="G5" fmla="*/ G4 1 83"/>
                  <a:gd name="G6" fmla="*/ 1 0 51712"/>
                  <a:gd name="G7" fmla="*/ G6 117 1"/>
                  <a:gd name="G8" fmla="*/ G7 1 117"/>
                  <a:gd name="G9" fmla="*/ 1 0 51712"/>
                  <a:gd name="G10" fmla="*/ G9 83 1"/>
                  <a:gd name="G11" fmla="*/ G10 1 83"/>
                  <a:gd name="G12" fmla="+- 13689 0 0"/>
                  <a:gd name="G13" fmla="*/ G12 1 117"/>
                  <a:gd name="G14" fmla="+- 6889 0 0"/>
                  <a:gd name="G15" fmla="*/ G14 1 83"/>
                  <a:gd name="G16" fmla="+- 3276 0 0"/>
                  <a:gd name="G17" fmla="*/ G16 1 117"/>
                  <a:gd name="G18" fmla="+- 83 0 0"/>
                  <a:gd name="G19" fmla="+- 117 0 0"/>
                </a:gdLst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85" name="Freeform 61"/>
              <p:cNvSpPr>
                <a:spLocks noChangeArrowheads="1"/>
              </p:cNvSpPr>
              <p:nvPr/>
            </p:nvSpPr>
            <p:spPr bwMode="auto">
              <a:xfrm>
                <a:off x="2879" y="868"/>
                <a:ext cx="307" cy="196"/>
              </a:xfrm>
              <a:custGeom>
                <a:avLst/>
                <a:gdLst>
                  <a:gd name="G0" fmla="*/ 1 0 51712"/>
                  <a:gd name="G1" fmla="*/ G0 140 1"/>
                  <a:gd name="G2" fmla="*/ G1 1 140"/>
                  <a:gd name="G3" fmla="+- 9604 0 0"/>
                  <a:gd name="G4" fmla="*/ G3 1 98"/>
                  <a:gd name="G5" fmla="+- 16520 0 0"/>
                  <a:gd name="G6" fmla="*/ G5 1 140"/>
                  <a:gd name="G7" fmla="*/ 1 0 51712"/>
                  <a:gd name="G8" fmla="*/ G7 98 1"/>
                  <a:gd name="G9" fmla="*/ G8 1 98"/>
                  <a:gd name="G10" fmla="+- 19600 0 0"/>
                  <a:gd name="G11" fmla="*/ G10 1 140"/>
                  <a:gd name="G12" fmla="+- 4802 0 0"/>
                  <a:gd name="G13" fmla="*/ G12 1 98"/>
                  <a:gd name="G14" fmla="*/ 1 0 51712"/>
                  <a:gd name="G15" fmla="*/ G14 140 1"/>
                  <a:gd name="G16" fmla="*/ G15 1 140"/>
                  <a:gd name="G17" fmla="+- 9604 0 0"/>
                  <a:gd name="G18" fmla="*/ G17 1 98"/>
                  <a:gd name="G19" fmla="+- 140 0 0"/>
                  <a:gd name="G20" fmla="+- 98 0 0"/>
                </a:gdLst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86" name="Freeform 62"/>
              <p:cNvSpPr>
                <a:spLocks noChangeArrowheads="1"/>
              </p:cNvSpPr>
              <p:nvPr/>
            </p:nvSpPr>
            <p:spPr bwMode="auto">
              <a:xfrm>
                <a:off x="2817" y="1290"/>
                <a:ext cx="320" cy="98"/>
              </a:xfrm>
              <a:custGeom>
                <a:avLst/>
                <a:gdLst>
                  <a:gd name="G0" fmla="*/ 1 0 51712"/>
                  <a:gd name="G1" fmla="*/ G0 145 1"/>
                  <a:gd name="G2" fmla="*/ G1 1 145"/>
                  <a:gd name="G3" fmla="+- 343 0 0"/>
                  <a:gd name="G4" fmla="*/ G3 1 49"/>
                  <a:gd name="G5" fmla="+- 21025 0 0"/>
                  <a:gd name="G6" fmla="*/ G5 1 145"/>
                  <a:gd name="G7" fmla="*/ 1 0 51712"/>
                  <a:gd name="G8" fmla="*/ G7 49 1"/>
                  <a:gd name="G9" fmla="*/ G8 1 49"/>
                  <a:gd name="G10" fmla="+- 18995 0 0"/>
                  <a:gd name="G11" fmla="*/ G10 1 145"/>
                  <a:gd name="G12" fmla="+- 2401 0 0"/>
                  <a:gd name="G13" fmla="*/ G12 1 49"/>
                  <a:gd name="G14" fmla="*/ 1 0 51712"/>
                  <a:gd name="G15" fmla="*/ G14 145 1"/>
                  <a:gd name="G16" fmla="*/ G15 1 145"/>
                  <a:gd name="G17" fmla="+- 343 0 0"/>
                  <a:gd name="G18" fmla="*/ G17 1 49"/>
                  <a:gd name="G19" fmla="+- 145 0 0"/>
                  <a:gd name="G20" fmla="+- 49 0 0"/>
                </a:gdLst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40" name="Group 63"/>
            <p:cNvGrpSpPr/>
            <p:nvPr/>
          </p:nvGrpSpPr>
          <p:grpSpPr>
            <a:xfrm>
              <a:off x="3628" y="132"/>
              <a:ext cx="355" cy="604"/>
              <a:chOff x="3628" y="132"/>
              <a:chExt cx="355" cy="604"/>
            </a:xfrm>
          </p:grpSpPr>
          <p:sp>
            <p:nvSpPr>
              <p:cNvPr id="1088" name="Freeform 64"/>
              <p:cNvSpPr>
                <a:spLocks noChangeArrowheads="1"/>
              </p:cNvSpPr>
              <p:nvPr/>
            </p:nvSpPr>
            <p:spPr bwMode="auto">
              <a:xfrm>
                <a:off x="3628" y="132"/>
                <a:ext cx="110" cy="225"/>
              </a:xfrm>
              <a:custGeom>
                <a:avLst/>
                <a:gdLst>
                  <a:gd name="G0" fmla="+- 6889 0 0"/>
                  <a:gd name="G1" fmla="*/ G0 1 83"/>
                  <a:gd name="G2" fmla="+- 3276 0 0"/>
                  <a:gd name="G3" fmla="*/ G2 1 117"/>
                  <a:gd name="G4" fmla="+- 2241 0 0"/>
                  <a:gd name="G5" fmla="*/ G4 1 83"/>
                  <a:gd name="G6" fmla="*/ 1 0 51712"/>
                  <a:gd name="G7" fmla="*/ G6 117 1"/>
                  <a:gd name="G8" fmla="*/ G7 1 117"/>
                  <a:gd name="G9" fmla="*/ 1 0 51712"/>
                  <a:gd name="G10" fmla="*/ G9 83 1"/>
                  <a:gd name="G11" fmla="*/ G10 1 83"/>
                  <a:gd name="G12" fmla="+- 13689 0 0"/>
                  <a:gd name="G13" fmla="*/ G12 1 117"/>
                  <a:gd name="G14" fmla="+- 6889 0 0"/>
                  <a:gd name="G15" fmla="*/ G14 1 83"/>
                  <a:gd name="G16" fmla="+- 3276 0 0"/>
                  <a:gd name="G17" fmla="*/ G16 1 117"/>
                  <a:gd name="G18" fmla="+- 83 0 0"/>
                  <a:gd name="G19" fmla="+- 117 0 0"/>
                </a:gdLst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89" name="Freeform 65"/>
              <p:cNvSpPr>
                <a:spLocks noChangeArrowheads="1"/>
              </p:cNvSpPr>
              <p:nvPr/>
            </p:nvSpPr>
            <p:spPr bwMode="auto">
              <a:xfrm>
                <a:off x="3792" y="240"/>
                <a:ext cx="190" cy="186"/>
              </a:xfrm>
              <a:custGeom>
                <a:avLst/>
                <a:gdLst>
                  <a:gd name="G0" fmla="*/ 1 0 51712"/>
                  <a:gd name="G1" fmla="*/ G0 140 1"/>
                  <a:gd name="G2" fmla="*/ G1 1 140"/>
                  <a:gd name="G3" fmla="+- 9604 0 0"/>
                  <a:gd name="G4" fmla="*/ G3 1 98"/>
                  <a:gd name="G5" fmla="+- 16520 0 0"/>
                  <a:gd name="G6" fmla="*/ G5 1 140"/>
                  <a:gd name="G7" fmla="*/ 1 0 51712"/>
                  <a:gd name="G8" fmla="*/ G7 98 1"/>
                  <a:gd name="G9" fmla="*/ G8 1 98"/>
                  <a:gd name="G10" fmla="+- 19600 0 0"/>
                  <a:gd name="G11" fmla="*/ G10 1 140"/>
                  <a:gd name="G12" fmla="+- 4802 0 0"/>
                  <a:gd name="G13" fmla="*/ G12 1 98"/>
                  <a:gd name="G14" fmla="*/ 1 0 51712"/>
                  <a:gd name="G15" fmla="*/ G14 140 1"/>
                  <a:gd name="G16" fmla="*/ G15 1 140"/>
                  <a:gd name="G17" fmla="+- 9604 0 0"/>
                  <a:gd name="G18" fmla="*/ G17 1 98"/>
                  <a:gd name="G19" fmla="+- 140 0 0"/>
                  <a:gd name="G20" fmla="+- 98 0 0"/>
                </a:gdLst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0" name="Freeform 66"/>
              <p:cNvSpPr>
                <a:spLocks noChangeArrowheads="1"/>
              </p:cNvSpPr>
              <p:nvPr/>
            </p:nvSpPr>
            <p:spPr bwMode="auto">
              <a:xfrm>
                <a:off x="3753" y="643"/>
                <a:ext cx="198" cy="93"/>
              </a:xfrm>
              <a:custGeom>
                <a:avLst/>
                <a:gdLst>
                  <a:gd name="G0" fmla="*/ 1 0 51712"/>
                  <a:gd name="G1" fmla="*/ G0 145 1"/>
                  <a:gd name="G2" fmla="*/ G1 1 145"/>
                  <a:gd name="G3" fmla="+- 343 0 0"/>
                  <a:gd name="G4" fmla="*/ G3 1 49"/>
                  <a:gd name="G5" fmla="+- 21025 0 0"/>
                  <a:gd name="G6" fmla="*/ G5 1 145"/>
                  <a:gd name="G7" fmla="*/ 1 0 51712"/>
                  <a:gd name="G8" fmla="*/ G7 49 1"/>
                  <a:gd name="G9" fmla="*/ G8 1 49"/>
                  <a:gd name="G10" fmla="+- 18995 0 0"/>
                  <a:gd name="G11" fmla="*/ G10 1 145"/>
                  <a:gd name="G12" fmla="+- 2401 0 0"/>
                  <a:gd name="G13" fmla="*/ G12 1 49"/>
                  <a:gd name="G14" fmla="*/ 1 0 51712"/>
                  <a:gd name="G15" fmla="*/ G14 145 1"/>
                  <a:gd name="G16" fmla="*/ G15 1 145"/>
                  <a:gd name="G17" fmla="+- 343 0 0"/>
                  <a:gd name="G18" fmla="*/ G17 1 49"/>
                  <a:gd name="G19" fmla="+- 145 0 0"/>
                  <a:gd name="G20" fmla="+- 49 0 0"/>
                </a:gdLst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41" name="Group 67"/>
            <p:cNvGrpSpPr/>
            <p:nvPr/>
          </p:nvGrpSpPr>
          <p:grpSpPr>
            <a:xfrm>
              <a:off x="647" y="3321"/>
              <a:ext cx="500" cy="499"/>
              <a:chOff x="647" y="3321"/>
              <a:chExt cx="500" cy="499"/>
            </a:xfrm>
          </p:grpSpPr>
          <p:sp>
            <p:nvSpPr>
              <p:cNvPr id="1092" name="Freeform 68"/>
              <p:cNvSpPr>
                <a:spLocks noChangeArrowheads="1"/>
              </p:cNvSpPr>
              <p:nvPr/>
            </p:nvSpPr>
            <p:spPr bwMode="auto">
              <a:xfrm>
                <a:off x="647" y="3321"/>
                <a:ext cx="156" cy="185"/>
              </a:xfrm>
              <a:custGeom>
                <a:avLst/>
                <a:gdLst>
                  <a:gd name="G0" fmla="+- 6889 0 0"/>
                  <a:gd name="G1" fmla="*/ G0 1 83"/>
                  <a:gd name="G2" fmla="+- 3276 0 0"/>
                  <a:gd name="G3" fmla="*/ G2 1 117"/>
                  <a:gd name="G4" fmla="+- 2241 0 0"/>
                  <a:gd name="G5" fmla="*/ G4 1 83"/>
                  <a:gd name="G6" fmla="*/ 1 0 51712"/>
                  <a:gd name="G7" fmla="*/ G6 117 1"/>
                  <a:gd name="G8" fmla="*/ G7 1 117"/>
                  <a:gd name="G9" fmla="*/ 1 0 51712"/>
                  <a:gd name="G10" fmla="*/ G9 83 1"/>
                  <a:gd name="G11" fmla="*/ G10 1 83"/>
                  <a:gd name="G12" fmla="+- 13689 0 0"/>
                  <a:gd name="G13" fmla="*/ G12 1 117"/>
                  <a:gd name="G14" fmla="+- 6889 0 0"/>
                  <a:gd name="G15" fmla="*/ G14 1 83"/>
                  <a:gd name="G16" fmla="+- 3276 0 0"/>
                  <a:gd name="G17" fmla="*/ G16 1 117"/>
                  <a:gd name="G18" fmla="+- 83 0 0"/>
                  <a:gd name="G19" fmla="+- 117 0 0"/>
                </a:gdLst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3" name="Freeform 69"/>
              <p:cNvSpPr>
                <a:spLocks noChangeArrowheads="1"/>
              </p:cNvSpPr>
              <p:nvPr/>
            </p:nvSpPr>
            <p:spPr bwMode="auto">
              <a:xfrm>
                <a:off x="877" y="3410"/>
                <a:ext cx="270" cy="153"/>
              </a:xfrm>
              <a:custGeom>
                <a:avLst/>
                <a:gdLst>
                  <a:gd name="G0" fmla="*/ 1 0 51712"/>
                  <a:gd name="G1" fmla="*/ G0 140 1"/>
                  <a:gd name="G2" fmla="*/ G1 1 140"/>
                  <a:gd name="G3" fmla="+- 9604 0 0"/>
                  <a:gd name="G4" fmla="*/ G3 1 98"/>
                  <a:gd name="G5" fmla="+- 16520 0 0"/>
                  <a:gd name="G6" fmla="*/ G5 1 140"/>
                  <a:gd name="G7" fmla="*/ 1 0 51712"/>
                  <a:gd name="G8" fmla="*/ G7 98 1"/>
                  <a:gd name="G9" fmla="*/ G8 1 98"/>
                  <a:gd name="G10" fmla="+- 19600 0 0"/>
                  <a:gd name="G11" fmla="*/ G10 1 140"/>
                  <a:gd name="G12" fmla="+- 4802 0 0"/>
                  <a:gd name="G13" fmla="*/ G12 1 98"/>
                  <a:gd name="G14" fmla="*/ 1 0 51712"/>
                  <a:gd name="G15" fmla="*/ G14 140 1"/>
                  <a:gd name="G16" fmla="*/ G15 1 140"/>
                  <a:gd name="G17" fmla="+- 9604 0 0"/>
                  <a:gd name="G18" fmla="*/ G17 1 98"/>
                  <a:gd name="G19" fmla="+- 140 0 0"/>
                  <a:gd name="G20" fmla="+- 98 0 0"/>
                </a:gdLst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4" name="Freeform 70"/>
              <p:cNvSpPr>
                <a:spLocks noChangeArrowheads="1"/>
              </p:cNvSpPr>
              <p:nvPr/>
            </p:nvSpPr>
            <p:spPr bwMode="auto">
              <a:xfrm>
                <a:off x="823" y="3743"/>
                <a:ext cx="281" cy="77"/>
              </a:xfrm>
              <a:custGeom>
                <a:avLst/>
                <a:gdLst>
                  <a:gd name="G0" fmla="*/ 1 0 51712"/>
                  <a:gd name="G1" fmla="*/ G0 145 1"/>
                  <a:gd name="G2" fmla="*/ G1 1 145"/>
                  <a:gd name="G3" fmla="+- 343 0 0"/>
                  <a:gd name="G4" fmla="*/ G3 1 49"/>
                  <a:gd name="G5" fmla="+- 21025 0 0"/>
                  <a:gd name="G6" fmla="*/ G5 1 145"/>
                  <a:gd name="G7" fmla="*/ 1 0 51712"/>
                  <a:gd name="G8" fmla="*/ G7 49 1"/>
                  <a:gd name="G9" fmla="*/ G8 1 49"/>
                  <a:gd name="G10" fmla="+- 18995 0 0"/>
                  <a:gd name="G11" fmla="*/ G10 1 145"/>
                  <a:gd name="G12" fmla="+- 2401 0 0"/>
                  <a:gd name="G13" fmla="*/ G12 1 49"/>
                  <a:gd name="G14" fmla="*/ 1 0 51712"/>
                  <a:gd name="G15" fmla="*/ G14 145 1"/>
                  <a:gd name="G16" fmla="*/ G15 1 145"/>
                  <a:gd name="G17" fmla="+- 343 0 0"/>
                  <a:gd name="G18" fmla="*/ G17 1 49"/>
                  <a:gd name="G19" fmla="+- 145 0 0"/>
                  <a:gd name="G20" fmla="+- 49 0 0"/>
                </a:gdLst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42" name="Group 71"/>
            <p:cNvGrpSpPr/>
            <p:nvPr/>
          </p:nvGrpSpPr>
          <p:grpSpPr>
            <a:xfrm>
              <a:off x="372" y="262"/>
              <a:ext cx="708" cy="889"/>
              <a:chOff x="372" y="262"/>
              <a:chExt cx="708" cy="889"/>
            </a:xfrm>
          </p:grpSpPr>
          <p:sp>
            <p:nvSpPr>
              <p:cNvPr id="1096" name="Freeform 72"/>
              <p:cNvSpPr>
                <a:spLocks noChangeArrowheads="1"/>
              </p:cNvSpPr>
              <p:nvPr/>
            </p:nvSpPr>
            <p:spPr bwMode="auto">
              <a:xfrm>
                <a:off x="372" y="262"/>
                <a:ext cx="222" cy="332"/>
              </a:xfrm>
              <a:custGeom>
                <a:avLst/>
                <a:gdLst>
                  <a:gd name="G0" fmla="+- 6889 0 0"/>
                  <a:gd name="G1" fmla="*/ G0 1 83"/>
                  <a:gd name="G2" fmla="+- 3276 0 0"/>
                  <a:gd name="G3" fmla="*/ G2 1 117"/>
                  <a:gd name="G4" fmla="+- 2241 0 0"/>
                  <a:gd name="G5" fmla="*/ G4 1 83"/>
                  <a:gd name="G6" fmla="*/ 1 0 51712"/>
                  <a:gd name="G7" fmla="*/ G6 117 1"/>
                  <a:gd name="G8" fmla="*/ G7 1 117"/>
                  <a:gd name="G9" fmla="*/ 1 0 51712"/>
                  <a:gd name="G10" fmla="*/ G9 83 1"/>
                  <a:gd name="G11" fmla="*/ G10 1 83"/>
                  <a:gd name="G12" fmla="+- 13689 0 0"/>
                  <a:gd name="G13" fmla="*/ G12 1 117"/>
                  <a:gd name="G14" fmla="+- 6889 0 0"/>
                  <a:gd name="G15" fmla="*/ G14 1 83"/>
                  <a:gd name="G16" fmla="+- 3276 0 0"/>
                  <a:gd name="G17" fmla="*/ G16 1 117"/>
                  <a:gd name="G18" fmla="+- 83 0 0"/>
                  <a:gd name="G19" fmla="+- 117 0 0"/>
                </a:gdLst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7" name="Freeform 73"/>
              <p:cNvSpPr>
                <a:spLocks noChangeArrowheads="1"/>
              </p:cNvSpPr>
              <p:nvPr/>
            </p:nvSpPr>
            <p:spPr bwMode="auto">
              <a:xfrm>
                <a:off x="696" y="421"/>
                <a:ext cx="384" cy="275"/>
              </a:xfrm>
              <a:custGeom>
                <a:avLst/>
                <a:gdLst>
                  <a:gd name="G0" fmla="*/ 1 0 51712"/>
                  <a:gd name="G1" fmla="*/ G0 140 1"/>
                  <a:gd name="G2" fmla="*/ G1 1 140"/>
                  <a:gd name="G3" fmla="+- 9604 0 0"/>
                  <a:gd name="G4" fmla="*/ G3 1 98"/>
                  <a:gd name="G5" fmla="+- 16520 0 0"/>
                  <a:gd name="G6" fmla="*/ G5 1 140"/>
                  <a:gd name="G7" fmla="*/ 1 0 51712"/>
                  <a:gd name="G8" fmla="*/ G7 98 1"/>
                  <a:gd name="G9" fmla="*/ G8 1 98"/>
                  <a:gd name="G10" fmla="+- 19600 0 0"/>
                  <a:gd name="G11" fmla="*/ G10 1 140"/>
                  <a:gd name="G12" fmla="+- 4802 0 0"/>
                  <a:gd name="G13" fmla="*/ G12 1 98"/>
                  <a:gd name="G14" fmla="*/ 1 0 51712"/>
                  <a:gd name="G15" fmla="*/ G14 140 1"/>
                  <a:gd name="G16" fmla="*/ G15 1 140"/>
                  <a:gd name="G17" fmla="+- 9604 0 0"/>
                  <a:gd name="G18" fmla="*/ G17 1 98"/>
                  <a:gd name="G19" fmla="+- 140 0 0"/>
                  <a:gd name="G20" fmla="+- 98 0 0"/>
                </a:gdLst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8" name="Freeform 74"/>
              <p:cNvSpPr>
                <a:spLocks noChangeArrowheads="1"/>
              </p:cNvSpPr>
              <p:nvPr/>
            </p:nvSpPr>
            <p:spPr bwMode="auto">
              <a:xfrm>
                <a:off x="619" y="1012"/>
                <a:ext cx="400" cy="139"/>
              </a:xfrm>
              <a:custGeom>
                <a:avLst/>
                <a:gdLst>
                  <a:gd name="G0" fmla="*/ 1 0 51712"/>
                  <a:gd name="G1" fmla="*/ G0 145 1"/>
                  <a:gd name="G2" fmla="*/ G1 1 145"/>
                  <a:gd name="G3" fmla="+- 343 0 0"/>
                  <a:gd name="G4" fmla="*/ G3 1 49"/>
                  <a:gd name="G5" fmla="+- 21025 0 0"/>
                  <a:gd name="G6" fmla="*/ G5 1 145"/>
                  <a:gd name="G7" fmla="*/ 1 0 51712"/>
                  <a:gd name="G8" fmla="*/ G7 49 1"/>
                  <a:gd name="G9" fmla="*/ G8 1 49"/>
                  <a:gd name="G10" fmla="+- 18995 0 0"/>
                  <a:gd name="G11" fmla="*/ G10 1 145"/>
                  <a:gd name="G12" fmla="+- 2401 0 0"/>
                  <a:gd name="G13" fmla="*/ G12 1 49"/>
                  <a:gd name="G14" fmla="*/ 1 0 51712"/>
                  <a:gd name="G15" fmla="*/ G14 145 1"/>
                  <a:gd name="G16" fmla="*/ G15 1 145"/>
                  <a:gd name="G17" fmla="+- 343 0 0"/>
                  <a:gd name="G18" fmla="*/ G17 1 49"/>
                  <a:gd name="G19" fmla="+- 145 0 0"/>
                  <a:gd name="G20" fmla="+- 49 0 0"/>
                </a:gdLst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43" name="Group 75"/>
            <p:cNvGrpSpPr/>
            <p:nvPr/>
          </p:nvGrpSpPr>
          <p:grpSpPr>
            <a:xfrm>
              <a:off x="4621" y="2382"/>
              <a:ext cx="708" cy="889"/>
              <a:chOff x="4621" y="2382"/>
              <a:chExt cx="708" cy="889"/>
            </a:xfrm>
          </p:grpSpPr>
          <p:sp>
            <p:nvSpPr>
              <p:cNvPr id="1100" name="Freeform 76"/>
              <p:cNvSpPr>
                <a:spLocks noChangeArrowheads="1"/>
              </p:cNvSpPr>
              <p:nvPr/>
            </p:nvSpPr>
            <p:spPr bwMode="auto">
              <a:xfrm>
                <a:off x="4621" y="2382"/>
                <a:ext cx="222" cy="332"/>
              </a:xfrm>
              <a:custGeom>
                <a:avLst/>
                <a:gdLst>
                  <a:gd name="G0" fmla="+- 6889 0 0"/>
                  <a:gd name="G1" fmla="*/ G0 1 83"/>
                  <a:gd name="G2" fmla="+- 3276 0 0"/>
                  <a:gd name="G3" fmla="*/ G2 1 117"/>
                  <a:gd name="G4" fmla="+- 2241 0 0"/>
                  <a:gd name="G5" fmla="*/ G4 1 83"/>
                  <a:gd name="G6" fmla="*/ 1 0 51712"/>
                  <a:gd name="G7" fmla="*/ G6 117 1"/>
                  <a:gd name="G8" fmla="*/ G7 1 117"/>
                  <a:gd name="G9" fmla="*/ 1 0 51712"/>
                  <a:gd name="G10" fmla="*/ G9 83 1"/>
                  <a:gd name="G11" fmla="*/ G10 1 83"/>
                  <a:gd name="G12" fmla="+- 13689 0 0"/>
                  <a:gd name="G13" fmla="*/ G12 1 117"/>
                  <a:gd name="G14" fmla="+- 6889 0 0"/>
                  <a:gd name="G15" fmla="*/ G14 1 83"/>
                  <a:gd name="G16" fmla="+- 3276 0 0"/>
                  <a:gd name="G17" fmla="*/ G16 1 117"/>
                  <a:gd name="G18" fmla="+- 83 0 0"/>
                  <a:gd name="G19" fmla="+- 117 0 0"/>
                </a:gdLst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101" name="Freeform 77"/>
              <p:cNvSpPr>
                <a:spLocks noChangeArrowheads="1"/>
              </p:cNvSpPr>
              <p:nvPr/>
            </p:nvSpPr>
            <p:spPr bwMode="auto">
              <a:xfrm>
                <a:off x="4945" y="2541"/>
                <a:ext cx="384" cy="275"/>
              </a:xfrm>
              <a:custGeom>
                <a:avLst/>
                <a:gdLst>
                  <a:gd name="G0" fmla="*/ 1 0 51712"/>
                  <a:gd name="G1" fmla="*/ G0 140 1"/>
                  <a:gd name="G2" fmla="*/ G1 1 140"/>
                  <a:gd name="G3" fmla="+- 9604 0 0"/>
                  <a:gd name="G4" fmla="*/ G3 1 98"/>
                  <a:gd name="G5" fmla="+- 16520 0 0"/>
                  <a:gd name="G6" fmla="*/ G5 1 140"/>
                  <a:gd name="G7" fmla="*/ 1 0 51712"/>
                  <a:gd name="G8" fmla="*/ G7 98 1"/>
                  <a:gd name="G9" fmla="*/ G8 1 98"/>
                  <a:gd name="G10" fmla="+- 19600 0 0"/>
                  <a:gd name="G11" fmla="*/ G10 1 140"/>
                  <a:gd name="G12" fmla="+- 4802 0 0"/>
                  <a:gd name="G13" fmla="*/ G12 1 98"/>
                  <a:gd name="G14" fmla="*/ 1 0 51712"/>
                  <a:gd name="G15" fmla="*/ G14 140 1"/>
                  <a:gd name="G16" fmla="*/ G15 1 140"/>
                  <a:gd name="G17" fmla="+- 9604 0 0"/>
                  <a:gd name="G18" fmla="*/ G17 1 98"/>
                  <a:gd name="G19" fmla="+- 140 0 0"/>
                  <a:gd name="G20" fmla="+- 98 0 0"/>
                </a:gdLst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102" name="Freeform 78"/>
              <p:cNvSpPr>
                <a:spLocks noChangeArrowheads="1"/>
              </p:cNvSpPr>
              <p:nvPr/>
            </p:nvSpPr>
            <p:spPr bwMode="auto">
              <a:xfrm>
                <a:off x="4868" y="3132"/>
                <a:ext cx="400" cy="139"/>
              </a:xfrm>
              <a:custGeom>
                <a:avLst/>
                <a:gdLst>
                  <a:gd name="G0" fmla="*/ 1 0 51712"/>
                  <a:gd name="G1" fmla="*/ G0 145 1"/>
                  <a:gd name="G2" fmla="*/ G1 1 145"/>
                  <a:gd name="G3" fmla="+- 343 0 0"/>
                  <a:gd name="G4" fmla="*/ G3 1 49"/>
                  <a:gd name="G5" fmla="+- 21025 0 0"/>
                  <a:gd name="G6" fmla="*/ G5 1 145"/>
                  <a:gd name="G7" fmla="*/ 1 0 51712"/>
                  <a:gd name="G8" fmla="*/ G7 49 1"/>
                  <a:gd name="G9" fmla="*/ G8 1 49"/>
                  <a:gd name="G10" fmla="+- 18995 0 0"/>
                  <a:gd name="G11" fmla="*/ G10 1 145"/>
                  <a:gd name="G12" fmla="+- 2401 0 0"/>
                  <a:gd name="G13" fmla="*/ G12 1 49"/>
                  <a:gd name="G14" fmla="*/ 1 0 51712"/>
                  <a:gd name="G15" fmla="*/ G14 145 1"/>
                  <a:gd name="G16" fmla="*/ G15 1 145"/>
                  <a:gd name="G17" fmla="+- 343 0 0"/>
                  <a:gd name="G18" fmla="*/ G17 1 49"/>
                  <a:gd name="G19" fmla="+- 145 0 0"/>
                  <a:gd name="G20" fmla="+- 49 0 0"/>
                </a:gdLst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anose="02020603050405020304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103" name="Freeform 79"/>
            <p:cNvSpPr>
              <a:spLocks noChangeArrowheads="1"/>
            </p:cNvSpPr>
            <p:nvPr/>
          </p:nvSpPr>
          <p:spPr bwMode="auto">
            <a:xfrm>
              <a:off x="1199" y="2"/>
              <a:ext cx="862" cy="883"/>
            </a:xfrm>
            <a:custGeom>
              <a:avLst/>
              <a:gdLst>
                <a:gd name="G0" fmla="*/ 1 0 51712"/>
                <a:gd name="G1" fmla="*/ G0 862 1"/>
                <a:gd name="G2" fmla="*/ G1 1 862"/>
                <a:gd name="G3" fmla="*/ 1 0 51712"/>
                <a:gd name="G4" fmla="*/ G3 886 1"/>
                <a:gd name="G5" fmla="*/ G4 1 886"/>
                <a:gd name="G6" fmla="+- 5172 0 0"/>
                <a:gd name="G7" fmla="*/ G6 1 862"/>
                <a:gd name="G8" fmla="+- 29266 0 0"/>
                <a:gd name="G9" fmla="*/ G8 1 886"/>
                <a:gd name="G10" fmla="+- 31894 0 0"/>
                <a:gd name="G11" fmla="*/ G10 1 862"/>
                <a:gd name="G12" fmla="+- 35524 0 0"/>
                <a:gd name="G13" fmla="*/ G12 1 886"/>
                <a:gd name="G14" fmla="+- 6010 0 0"/>
                <a:gd name="G15" fmla="*/ G14 1 862"/>
                <a:gd name="G16" fmla="+- 35580 0 0"/>
                <a:gd name="G17" fmla="*/ G16 1 886"/>
                <a:gd name="G18" fmla="+- 62902 0 0"/>
                <a:gd name="G19" fmla="*/ G18 1 862"/>
                <a:gd name="G20" fmla="+- 25004 0 0"/>
                <a:gd name="G21" fmla="*/ G20 1 886"/>
                <a:gd name="G22" fmla="+- 7686 0 0"/>
                <a:gd name="G23" fmla="*/ G22 1 862"/>
                <a:gd name="G24" fmla="+- 252 0 0"/>
                <a:gd name="G25" fmla="*/ G24 1 886"/>
                <a:gd name="G26" fmla="+- 29212 0 0"/>
                <a:gd name="G27" fmla="*/ G26 1 862"/>
                <a:gd name="G28" fmla="+- 21544 0 0"/>
                <a:gd name="G29" fmla="*/ G28 1 886"/>
                <a:gd name="G30" fmla="+- 60220 0 0"/>
                <a:gd name="G31" fmla="*/ G30 1 862"/>
                <a:gd name="G32" fmla="+- 21572 0 0"/>
                <a:gd name="G33" fmla="*/ G32 1 886"/>
                <a:gd name="G34" fmla="+- 40346 0 0"/>
                <a:gd name="G35" fmla="*/ G34 1 862"/>
                <a:gd name="G36" fmla="+- 57898 0 0"/>
                <a:gd name="G37" fmla="*/ G36 1 886"/>
                <a:gd name="G38" fmla="+- 25644 0 0"/>
                <a:gd name="G39" fmla="*/ G38 1 862"/>
                <a:gd name="G40" fmla="+- 64100 0 0"/>
                <a:gd name="G41" fmla="*/ G40 1 886"/>
                <a:gd name="G42" fmla="+- 22148 0 0"/>
                <a:gd name="G43" fmla="*/ G42 1 862"/>
                <a:gd name="G44" fmla="+- 33090 0 0"/>
                <a:gd name="G45" fmla="*/ G44 1 886"/>
                <a:gd name="G46" fmla="+- 20448 0 0"/>
                <a:gd name="G47" fmla="*/ G46 1 862"/>
                <a:gd name="G48" fmla="+- 37520 0 0"/>
                <a:gd name="G49" fmla="*/ G48 1 886"/>
                <a:gd name="G50" fmla="+- 13576 0 0"/>
                <a:gd name="G51" fmla="*/ G50 1 862"/>
                <a:gd name="G52" fmla="+- 18914 0 0"/>
                <a:gd name="G53" fmla="*/ G52 1 886"/>
                <a:gd name="G54" fmla="+- 11014 0 0"/>
                <a:gd name="G55" fmla="*/ G54 1 862"/>
                <a:gd name="G56" fmla="+- 48124 0 0"/>
                <a:gd name="G57" fmla="*/ G56 1 886"/>
                <a:gd name="G58" fmla="+- 8452 0 0"/>
                <a:gd name="G59" fmla="*/ G58 1 862"/>
                <a:gd name="G60" fmla="+- 55184 0 0"/>
                <a:gd name="G61" fmla="*/ G60 1 886"/>
                <a:gd name="G62" fmla="+- 8476 0 0"/>
                <a:gd name="G63" fmla="*/ G62 1 862"/>
                <a:gd name="G64" fmla="+- 50726 0 0"/>
                <a:gd name="G65" fmla="*/ G64 1 886"/>
                <a:gd name="G66" fmla="+- 14534 0 0"/>
                <a:gd name="G67" fmla="*/ G66 1 862"/>
                <a:gd name="G68" fmla="+- 34750 0 0"/>
                <a:gd name="G69" fmla="*/ G68 1 886"/>
                <a:gd name="G70" fmla="+- 25764 0 0"/>
                <a:gd name="G71" fmla="*/ G70 1 862"/>
                <a:gd name="G72" fmla="+- 9028 0 0"/>
                <a:gd name="G73" fmla="*/ G72 1 886"/>
                <a:gd name="G74" fmla="+- 43890 0 0"/>
                <a:gd name="G75" fmla="*/ G74 1 862"/>
                <a:gd name="G76" fmla="+- 38210 0 0"/>
                <a:gd name="G77" fmla="*/ G76 1 886"/>
                <a:gd name="G78" fmla="+- 8548 0 0"/>
                <a:gd name="G79" fmla="*/ G78 1 862"/>
                <a:gd name="G80" fmla="+- 2742 0 0"/>
                <a:gd name="G81" fmla="*/ G80 1 886"/>
                <a:gd name="G82" fmla="+- 45638 0 0"/>
                <a:gd name="G83" fmla="*/ G82 1 862"/>
                <a:gd name="G84" fmla="+- 27494 0 0"/>
                <a:gd name="G85" fmla="*/ G84 1 886"/>
                <a:gd name="G86" fmla="+- 27536 0 0"/>
                <a:gd name="G87" fmla="*/ G86 1 862"/>
                <a:gd name="G88" fmla="+- 2658 0 0"/>
                <a:gd name="G89" fmla="*/ G88 1 886"/>
                <a:gd name="G90" fmla="+- 862 0 0"/>
                <a:gd name="G91" fmla="+- 886 0 0"/>
              </a:gdLst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5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rgbClr val="9999FF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sp>
          <p:nvSpPr>
            <p:cNvPr id="1105" name="Freeform 81"/>
            <p:cNvSpPr>
              <a:spLocks noChangeArrowheads="1"/>
            </p:cNvSpPr>
            <p:nvPr/>
          </p:nvSpPr>
          <p:spPr bwMode="auto">
            <a:xfrm rot="11760000" flipV="1">
              <a:off x="1984" y="859"/>
              <a:ext cx="328" cy="275"/>
            </a:xfrm>
            <a:custGeom>
              <a:avLst/>
              <a:gdLst>
                <a:gd name="G0" fmla="+- 9548 0 0"/>
                <a:gd name="G1" fmla="*/ G0 1 124"/>
                <a:gd name="G2" fmla="*/ 1 0 51712"/>
                <a:gd name="G3" fmla="*/ G2 110 1"/>
                <a:gd name="G4" fmla="*/ G3 1 110"/>
                <a:gd name="G5" fmla="+- 15376 0 0"/>
                <a:gd name="G6" fmla="*/ G5 1 124"/>
                <a:gd name="G7" fmla="+- 11880 0 0"/>
                <a:gd name="G8" fmla="*/ G7 1 110"/>
                <a:gd name="G9" fmla="+- 14880 0 0"/>
                <a:gd name="G10" fmla="*/ G9 1 124"/>
                <a:gd name="G11" fmla="+- 11770 0 0"/>
                <a:gd name="G12" fmla="*/ G11 1 110"/>
                <a:gd name="G13" fmla="+- 13268 0 0"/>
                <a:gd name="G14" fmla="*/ G13 1 124"/>
                <a:gd name="G15" fmla="+- 11550 0 0"/>
                <a:gd name="G16" fmla="*/ G15 1 110"/>
                <a:gd name="G17" fmla="+- 11036 0 0"/>
                <a:gd name="G18" fmla="*/ G17 1 124"/>
                <a:gd name="G19" fmla="+- 11110 0 0"/>
                <a:gd name="G20" fmla="*/ G19 1 110"/>
                <a:gd name="G21" fmla="+- 8432 0 0"/>
                <a:gd name="G22" fmla="*/ G21 1 124"/>
                <a:gd name="G23" fmla="+- 10890 0 0"/>
                <a:gd name="G24" fmla="*/ G23 1 110"/>
                <a:gd name="G25" fmla="+- 5580 0 0"/>
                <a:gd name="G26" fmla="*/ G25 1 124"/>
                <a:gd name="G27" fmla="+- 10670 0 0"/>
                <a:gd name="G28" fmla="*/ G27 1 110"/>
                <a:gd name="G29" fmla="+- 3100 0 0"/>
                <a:gd name="G30" fmla="*/ G29 1 124"/>
                <a:gd name="G31" fmla="+- 10780 0 0"/>
                <a:gd name="G32" fmla="*/ G31 1 110"/>
                <a:gd name="G33" fmla="+- 1116 0 0"/>
                <a:gd name="G34" fmla="*/ G33 1 124"/>
                <a:gd name="G35" fmla="+- 11220 0 0"/>
                <a:gd name="G36" fmla="*/ G35 1 110"/>
                <a:gd name="G37" fmla="*/ 1 0 51712"/>
                <a:gd name="G38" fmla="*/ G37 124 1"/>
                <a:gd name="G39" fmla="*/ G38 1 124"/>
                <a:gd name="G40" fmla="+- 12100 0 0"/>
                <a:gd name="G41" fmla="*/ G40 1 110"/>
                <a:gd name="G42" fmla="+- 496 0 0"/>
                <a:gd name="G43" fmla="*/ G42 1 124"/>
                <a:gd name="G44" fmla="+- 10780 0 0"/>
                <a:gd name="G45" fmla="*/ G44 1 110"/>
                <a:gd name="G46" fmla="+- 992 0 0"/>
                <a:gd name="G47" fmla="*/ G46 1 124"/>
                <a:gd name="G48" fmla="+- 9790 0 0"/>
                <a:gd name="G49" fmla="*/ G48 1 110"/>
                <a:gd name="G50" fmla="+- 1984 0 0"/>
                <a:gd name="G51" fmla="*/ G50 1 124"/>
                <a:gd name="G52" fmla="+- 9020 0 0"/>
                <a:gd name="G53" fmla="*/ G52 1 110"/>
                <a:gd name="G54" fmla="+- 3100 0 0"/>
                <a:gd name="G55" fmla="*/ G54 1 124"/>
                <a:gd name="G56" fmla="+- 8360 0 0"/>
                <a:gd name="G57" fmla="*/ G56 1 110"/>
                <a:gd name="G58" fmla="+- 4464 0 0"/>
                <a:gd name="G59" fmla="*/ G58 1 124"/>
                <a:gd name="G60" fmla="+- 7920 0 0"/>
                <a:gd name="G61" fmla="*/ G60 1 110"/>
                <a:gd name="G62" fmla="+- 5828 0 0"/>
                <a:gd name="G63" fmla="*/ G62 1 124"/>
                <a:gd name="G64" fmla="+- 7810 0 0"/>
                <a:gd name="G65" fmla="*/ G64 1 110"/>
                <a:gd name="G66" fmla="+- 7316 0 0"/>
                <a:gd name="G67" fmla="*/ G66 1 124"/>
                <a:gd name="G68" fmla="+- 7810 0 0"/>
                <a:gd name="G69" fmla="*/ G68 1 110"/>
                <a:gd name="G70" fmla="+- 8928 0 0"/>
                <a:gd name="G71" fmla="*/ G70 1 124"/>
                <a:gd name="G72" fmla="+- 8140 0 0"/>
                <a:gd name="G73" fmla="*/ G72 1 110"/>
                <a:gd name="G74" fmla="+- 9052 0 0"/>
                <a:gd name="G75" fmla="*/ G74 1 124"/>
                <a:gd name="G76" fmla="+- 7810 0 0"/>
                <a:gd name="G77" fmla="*/ G76 1 110"/>
                <a:gd name="G78" fmla="+- 8680 0 0"/>
                <a:gd name="G79" fmla="*/ G78 1 124"/>
                <a:gd name="G80" fmla="+- 6160 0 0"/>
                <a:gd name="G81" fmla="*/ G80 1 110"/>
                <a:gd name="G82" fmla="+- 8308 0 0"/>
                <a:gd name="G83" fmla="*/ G82 1 124"/>
                <a:gd name="G84" fmla="+- 4180 0 0"/>
                <a:gd name="G85" fmla="*/ G84 1 110"/>
                <a:gd name="G86" fmla="+- 8060 0 0"/>
                <a:gd name="G87" fmla="*/ G86 1 124"/>
                <a:gd name="G88" fmla="+- 3300 0 0"/>
                <a:gd name="G89" fmla="*/ G88 1 110"/>
                <a:gd name="G90" fmla="+- 7812 0 0"/>
                <a:gd name="G91" fmla="*/ G90 1 124"/>
                <a:gd name="G92" fmla="+- 3300 0 0"/>
                <a:gd name="G93" fmla="*/ G92 1 110"/>
                <a:gd name="G94" fmla="+- 7564 0 0"/>
                <a:gd name="G95" fmla="*/ G94 1 124"/>
                <a:gd name="G96" fmla="+- 3190 0 0"/>
                <a:gd name="G97" fmla="*/ G96 1 110"/>
                <a:gd name="G98" fmla="+- 7316 0 0"/>
                <a:gd name="G99" fmla="*/ G98 1 124"/>
                <a:gd name="G100" fmla="+- 2860 0 0"/>
                <a:gd name="G101" fmla="*/ G100 1 110"/>
                <a:gd name="G102" fmla="+- 7068 0 0"/>
                <a:gd name="G103" fmla="*/ G102 1 124"/>
                <a:gd name="G104" fmla="+- 2530 0 0"/>
                <a:gd name="G105" fmla="*/ G104 1 110"/>
                <a:gd name="G106" fmla="+- 7068 0 0"/>
                <a:gd name="G107" fmla="*/ G106 1 124"/>
                <a:gd name="G108" fmla="+- 2090 0 0"/>
                <a:gd name="G109" fmla="*/ G108 1 110"/>
                <a:gd name="G110" fmla="+- 7316 0 0"/>
                <a:gd name="G111" fmla="*/ G110 1 124"/>
                <a:gd name="G112" fmla="+- 1540 0 0"/>
                <a:gd name="G113" fmla="*/ G112 1 110"/>
                <a:gd name="G114" fmla="+- 8184 0 0"/>
                <a:gd name="G115" fmla="*/ G114 1 124"/>
                <a:gd name="G116" fmla="+- 880 0 0"/>
                <a:gd name="G117" fmla="*/ G116 1 110"/>
                <a:gd name="G118" fmla="+- 9548 0 0"/>
                <a:gd name="G119" fmla="*/ G118 1 124"/>
                <a:gd name="G120" fmla="*/ 1 0 51712"/>
                <a:gd name="G121" fmla="*/ G120 110 1"/>
                <a:gd name="G122" fmla="*/ G121 1 110"/>
                <a:gd name="G123" fmla="+- 124 0 0"/>
                <a:gd name="G124" fmla="+- 110 0 0"/>
              </a:gdLst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sp>
          <p:nvSpPr>
            <p:cNvPr id="1106" name="Freeform 82"/>
            <p:cNvSpPr>
              <a:spLocks noChangeArrowheads="1"/>
            </p:cNvSpPr>
            <p:nvPr/>
          </p:nvSpPr>
          <p:spPr bwMode="auto">
            <a:xfrm rot="11760000" flipV="1">
              <a:off x="2214" y="809"/>
              <a:ext cx="120" cy="229"/>
            </a:xfrm>
            <a:custGeom>
              <a:avLst/>
              <a:gdLst>
                <a:gd name="G0" fmla="+- 1426 0 0"/>
                <a:gd name="G1" fmla="*/ G0 1 46"/>
                <a:gd name="G2" fmla="*/ 1 0 51712"/>
                <a:gd name="G3" fmla="*/ G2 94 1"/>
                <a:gd name="G4" fmla="*/ G3 1 94"/>
                <a:gd name="G5" fmla="+- 920 0 0"/>
                <a:gd name="G6" fmla="*/ G5 1 46"/>
                <a:gd name="G7" fmla="+- 3572 0 0"/>
                <a:gd name="G8" fmla="*/ G7 1 94"/>
                <a:gd name="G9" fmla="+- 690 0 0"/>
                <a:gd name="G10" fmla="*/ G9 1 46"/>
                <a:gd name="G11" fmla="+- 5828 0 0"/>
                <a:gd name="G12" fmla="*/ G11 1 94"/>
                <a:gd name="G13" fmla="+- 506 0 0"/>
                <a:gd name="G14" fmla="*/ G13 1 46"/>
                <a:gd name="G15" fmla="+- 7426 0 0"/>
                <a:gd name="G16" fmla="*/ G15 1 94"/>
                <a:gd name="G17" fmla="*/ 1 0 51712"/>
                <a:gd name="G18" fmla="*/ G17 46 1"/>
                <a:gd name="G19" fmla="*/ G18 1 46"/>
                <a:gd name="G20" fmla="+- 8836 0 0"/>
                <a:gd name="G21" fmla="*/ G20 1 94"/>
                <a:gd name="G22" fmla="+- 552 0 0"/>
                <a:gd name="G23" fmla="*/ G22 1 46"/>
                <a:gd name="G24" fmla="+- 8272 0 0"/>
                <a:gd name="G25" fmla="*/ G24 1 94"/>
                <a:gd name="G26" fmla="+- 1058 0 0"/>
                <a:gd name="G27" fmla="*/ G26 1 46"/>
                <a:gd name="G28" fmla="+- 7520 0 0"/>
                <a:gd name="G29" fmla="*/ G28 1 94"/>
                <a:gd name="G30" fmla="+- 1472 0 0"/>
                <a:gd name="G31" fmla="*/ G30 1 46"/>
                <a:gd name="G32" fmla="+- 6486 0 0"/>
                <a:gd name="G33" fmla="*/ G32 1 94"/>
                <a:gd name="G34" fmla="+- 1840 0 0"/>
                <a:gd name="G35" fmla="*/ G34 1 46"/>
                <a:gd name="G36" fmla="+- 5358 0 0"/>
                <a:gd name="G37" fmla="*/ G36 1 94"/>
                <a:gd name="G38" fmla="+- 2070 0 0"/>
                <a:gd name="G39" fmla="*/ G38 1 46"/>
                <a:gd name="G40" fmla="+- 4136 0 0"/>
                <a:gd name="G41" fmla="*/ G40 1 94"/>
                <a:gd name="G42" fmla="+- 2116 0 0"/>
                <a:gd name="G43" fmla="*/ G42 1 46"/>
                <a:gd name="G44" fmla="+- 2820 0 0"/>
                <a:gd name="G45" fmla="*/ G44 1 94"/>
                <a:gd name="G46" fmla="+- 1932 0 0"/>
                <a:gd name="G47" fmla="*/ G46 1 46"/>
                <a:gd name="G48" fmla="+- 1410 0 0"/>
                <a:gd name="G49" fmla="*/ G48 1 94"/>
                <a:gd name="G50" fmla="+- 1426 0 0"/>
                <a:gd name="G51" fmla="*/ G50 1 46"/>
                <a:gd name="G52" fmla="*/ 1 0 51712"/>
                <a:gd name="G53" fmla="*/ G52 94 1"/>
                <a:gd name="G54" fmla="*/ G53 1 94"/>
                <a:gd name="G55" fmla="+- 46 0 0"/>
                <a:gd name="G56" fmla="+- 94 0 0"/>
              </a:gdLst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sp>
          <p:nvSpPr>
            <p:cNvPr id="1107" name="Freeform 83"/>
            <p:cNvSpPr>
              <a:spLocks noChangeArrowheads="1"/>
            </p:cNvSpPr>
            <p:nvPr/>
          </p:nvSpPr>
          <p:spPr bwMode="auto">
            <a:xfrm>
              <a:off x="1586" y="0"/>
              <a:ext cx="121" cy="118"/>
            </a:xfrm>
            <a:custGeom>
              <a:avLst/>
              <a:gdLst>
                <a:gd name="G0" fmla="+- 15376 0 0"/>
                <a:gd name="G1" fmla="*/ G0 1 124"/>
                <a:gd name="G2" fmla="*/ 1 0 51712"/>
                <a:gd name="G3" fmla="*/ G2 121 1"/>
                <a:gd name="G4" fmla="*/ G3 1 121"/>
                <a:gd name="G5" fmla="+- 14012 0 0"/>
                <a:gd name="G6" fmla="*/ G5 1 124"/>
                <a:gd name="G7" fmla="+- 1089 0 0"/>
                <a:gd name="G8" fmla="*/ G7 1 121"/>
                <a:gd name="G9" fmla="+- 12276 0 0"/>
                <a:gd name="G10" fmla="*/ G9 1 124"/>
                <a:gd name="G11" fmla="+- 3025 0 0"/>
                <a:gd name="G12" fmla="*/ G11 1 121"/>
                <a:gd name="G13" fmla="+- 10044 0 0"/>
                <a:gd name="G14" fmla="*/ G13 1 124"/>
                <a:gd name="G15" fmla="+- 4961 0 0"/>
                <a:gd name="G16" fmla="*/ G15 1 121"/>
                <a:gd name="G17" fmla="+- 7812 0 0"/>
                <a:gd name="G18" fmla="*/ G17 1 124"/>
                <a:gd name="G19" fmla="+- 6534 0 0"/>
                <a:gd name="G20" fmla="*/ G19 1 121"/>
                <a:gd name="G21" fmla="+- 5084 0 0"/>
                <a:gd name="G22" fmla="*/ G21 1 124"/>
                <a:gd name="G23" fmla="+- 7986 0 0"/>
                <a:gd name="G24" fmla="*/ G23 1 121"/>
                <a:gd name="G25" fmla="+- 2728 0 0"/>
                <a:gd name="G26" fmla="*/ G25 1 124"/>
                <a:gd name="G27" fmla="+- 8954 0 0"/>
                <a:gd name="G28" fmla="*/ G27 1 121"/>
                <a:gd name="G29" fmla="*/ 1 0 51712"/>
                <a:gd name="G30" fmla="*/ G29 124 1"/>
                <a:gd name="G31" fmla="*/ G30 1 124"/>
                <a:gd name="G32" fmla="+- 9075 0 0"/>
                <a:gd name="G33" fmla="*/ G32 1 121"/>
                <a:gd name="G34" fmla="+- 1240 0 0"/>
                <a:gd name="G35" fmla="*/ G34 1 124"/>
                <a:gd name="G36" fmla="+- 11616 0 0"/>
                <a:gd name="G37" fmla="*/ G36 1 121"/>
                <a:gd name="G38" fmla="+- 2852 0 0"/>
                <a:gd name="G39" fmla="*/ G38 1 124"/>
                <a:gd name="G40" fmla="+- 13673 0 0"/>
                <a:gd name="G41" fmla="*/ G40 1 121"/>
                <a:gd name="G42" fmla="+- 5084 0 0"/>
                <a:gd name="G43" fmla="*/ G42 1 124"/>
                <a:gd name="G44" fmla="+- 14641 0 0"/>
                <a:gd name="G45" fmla="*/ G44 1 121"/>
                <a:gd name="G46" fmla="+- 7440 0 0"/>
                <a:gd name="G47" fmla="*/ G46 1 124"/>
                <a:gd name="G48" fmla="+- 14641 0 0"/>
                <a:gd name="G49" fmla="*/ G48 1 121"/>
                <a:gd name="G50" fmla="+- 10292 0 0"/>
                <a:gd name="G51" fmla="*/ G50 1 124"/>
                <a:gd name="G52" fmla="+- 13431 0 0"/>
                <a:gd name="G53" fmla="*/ G52 1 121"/>
                <a:gd name="G54" fmla="+- 12524 0 0"/>
                <a:gd name="G55" fmla="*/ G54 1 124"/>
                <a:gd name="G56" fmla="+- 10648 0 0"/>
                <a:gd name="G57" fmla="*/ G56 1 121"/>
                <a:gd name="G58" fmla="+- 14384 0 0"/>
                <a:gd name="G59" fmla="*/ G58 1 124"/>
                <a:gd name="G60" fmla="+- 6413 0 0"/>
                <a:gd name="G61" fmla="*/ G60 1 121"/>
                <a:gd name="G62" fmla="+- 15376 0 0"/>
                <a:gd name="G63" fmla="*/ G62 1 124"/>
                <a:gd name="G64" fmla="*/ 1 0 51712"/>
                <a:gd name="G65" fmla="*/ G64 121 1"/>
                <a:gd name="G66" fmla="*/ G65 1 121"/>
                <a:gd name="G67" fmla="+- 124 0 0"/>
                <a:gd name="G68" fmla="+- 121 0 0"/>
              </a:gdLst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0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  <p:sp>
          <p:nvSpPr>
            <p:cNvPr id="1109" name="Freeform 85"/>
            <p:cNvSpPr>
              <a:spLocks noChangeArrowheads="1"/>
            </p:cNvSpPr>
            <p:nvPr/>
          </p:nvSpPr>
          <p:spPr bwMode="auto">
            <a:xfrm>
              <a:off x="-23" y="1848"/>
              <a:ext cx="33" cy="129"/>
            </a:xfrm>
            <a:custGeom>
              <a:avLst/>
              <a:gdLst>
                <a:gd name="G0" fmla="*/ 1 0 51712"/>
                <a:gd name="G1" fmla="*/ G0 36 1"/>
                <a:gd name="G2" fmla="*/ G1 1 36"/>
                <a:gd name="G3" fmla="*/ 1 0 51712"/>
                <a:gd name="G4" fmla="*/ G3 132 1"/>
                <a:gd name="G5" fmla="*/ G4 1 132"/>
                <a:gd name="G6" fmla="+- 1296 0 0"/>
                <a:gd name="G7" fmla="*/ G6 1 36"/>
                <a:gd name="G8" fmla="+- 1584 0 0"/>
                <a:gd name="G9" fmla="*/ G8 1 132"/>
                <a:gd name="G10" fmla="*/ 1 0 51712"/>
                <a:gd name="G11" fmla="*/ G10 36 1"/>
                <a:gd name="G12" fmla="*/ G11 1 36"/>
                <a:gd name="G13" fmla="+- 17424 0 0"/>
                <a:gd name="G14" fmla="*/ G13 1 132"/>
                <a:gd name="G15" fmla="*/ 1 0 51712"/>
                <a:gd name="G16" fmla="*/ G15 36 1"/>
                <a:gd name="G17" fmla="*/ G16 1 36"/>
                <a:gd name="G18" fmla="*/ 1 0 51712"/>
                <a:gd name="G19" fmla="*/ G18 132 1"/>
                <a:gd name="G20" fmla="*/ G19 1 132"/>
                <a:gd name="G21" fmla="+- 36 0 0"/>
                <a:gd name="G22" fmla="+- 132 0 0"/>
              </a:gdLst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buFont typeface="Times New Roman" panose="02020603050405020304" pitchFamily="18" charset="0"/>
                <a:buNone/>
                <a:defRPr/>
              </a:pPr>
              <a:endParaRPr lang="ru-RU"/>
            </a:p>
          </p:txBody>
        </p:sp>
      </p:grp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>
              <a:buFont typeface="Times New Roman" panose="02020603050405020304" pitchFamily="18" charset="0"/>
              <a:buNone/>
              <a:defRPr/>
            </a:pPr>
            <a:endParaRPr lang="ru-RU"/>
          </a:p>
        </p:txBody>
      </p:sp>
      <p:sp>
        <p:nvSpPr>
          <p:cNvPr id="1111" name="Text Box 87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>
              <a:buFont typeface="Times New Roman" panose="02020603050405020304" pitchFamily="18" charset="0"/>
              <a:buNone/>
              <a:defRPr/>
            </a:pPr>
            <a:endParaRPr lang="ru-RU"/>
          </a:p>
        </p:txBody>
      </p:sp>
      <p:sp>
        <p:nvSpPr>
          <p:cNvPr id="1112" name="Rectangle 8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28838" cy="452437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90000" tIns="45000" rIns="90000" bIns="45000" numCol="1" anchor="t" anchorCtr="0" compatLnSpc="1"/>
          <a:lstStyle>
            <a:lvl1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FF8253EA-5AAA-4459-A52B-699260A21A49}" type="slidenum">
              <a:rPr lang="ru-RU"/>
              <a:t>‹#›</a:t>
            </a:fld>
            <a:endParaRPr lang="ru-RU"/>
          </a:p>
        </p:txBody>
      </p:sp>
      <p:sp>
        <p:nvSpPr>
          <p:cNvPr id="1031" name="Rectangle 89"/>
          <p:cNvSpPr>
            <a:spLocks noGrp="1" noChangeArrowheads="1"/>
          </p:cNvSpPr>
          <p:nvPr>
            <p:ph type="title" idx="2"/>
          </p:nvPr>
        </p:nvSpPr>
        <p:spPr bwMode="auto">
          <a:xfrm>
            <a:off x="2455863" y="596900"/>
            <a:ext cx="6188075" cy="3576638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90000" tIns="45000" rIns="90000" bIns="45000" numCol="1" anchor="t" anchorCtr="0" compatLnSpc="1"/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032" name="Rectangle 9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44958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l" defTabSz="44958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>
          <a:solidFill>
            <a:srgbClr val="000066"/>
          </a:solidFill>
          <a:latin typeface="Verdana" panose="020B0604030504040204" pitchFamily="32" charset="0"/>
          <a:ea typeface="Lucida Sans Unicode" panose="020B0602030504020204"/>
          <a:cs typeface="Lucida Sans Unicode" panose="020B0602030504020204"/>
        </a:defRPr>
      </a:lvl2pPr>
      <a:lvl3pPr algn="l" defTabSz="44958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>
          <a:solidFill>
            <a:srgbClr val="000066"/>
          </a:solidFill>
          <a:latin typeface="Verdana" panose="020B0604030504040204" pitchFamily="32" charset="0"/>
          <a:ea typeface="Lucida Sans Unicode" panose="020B0602030504020204"/>
          <a:cs typeface="Lucida Sans Unicode" panose="020B0602030504020204"/>
        </a:defRPr>
      </a:lvl3pPr>
      <a:lvl4pPr algn="l" defTabSz="44958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>
          <a:solidFill>
            <a:srgbClr val="000066"/>
          </a:solidFill>
          <a:latin typeface="Verdana" panose="020B0604030504040204" pitchFamily="32" charset="0"/>
          <a:ea typeface="Lucida Sans Unicode" panose="020B0602030504020204"/>
          <a:cs typeface="Lucida Sans Unicode" panose="020B0602030504020204"/>
        </a:defRPr>
      </a:lvl4pPr>
      <a:lvl5pPr algn="l" defTabSz="44958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>
          <a:solidFill>
            <a:srgbClr val="000066"/>
          </a:solidFill>
          <a:latin typeface="Verdana" panose="020B0604030504040204" pitchFamily="32" charset="0"/>
          <a:ea typeface="Lucida Sans Unicode" panose="020B0602030504020204"/>
          <a:cs typeface="Lucida Sans Unicode" panose="020B0602030504020204"/>
        </a:defRPr>
      </a:lvl5pPr>
      <a:lvl6pPr marL="2514600" indent="-228600" algn="l" defTabSz="449580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>
          <a:solidFill>
            <a:srgbClr val="000066"/>
          </a:solidFill>
          <a:latin typeface="Verdana" panose="020B0604030504040204" pitchFamily="32" charset="0"/>
          <a:ea typeface="Lucida Sans Unicode" panose="020B0602030504020204"/>
          <a:cs typeface="Lucida Sans Unicode" panose="020B0602030504020204"/>
        </a:defRPr>
      </a:lvl6pPr>
      <a:lvl7pPr marL="2971800" indent="-228600" algn="l" defTabSz="449580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>
          <a:solidFill>
            <a:srgbClr val="000066"/>
          </a:solidFill>
          <a:latin typeface="Verdana" panose="020B0604030504040204" pitchFamily="32" charset="0"/>
          <a:ea typeface="Lucida Sans Unicode" panose="020B0602030504020204"/>
          <a:cs typeface="Lucida Sans Unicode" panose="020B0602030504020204"/>
        </a:defRPr>
      </a:lvl7pPr>
      <a:lvl8pPr marL="3429000" indent="-228600" algn="l" defTabSz="449580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>
          <a:solidFill>
            <a:srgbClr val="000066"/>
          </a:solidFill>
          <a:latin typeface="Verdana" panose="020B0604030504040204" pitchFamily="32" charset="0"/>
          <a:ea typeface="Lucida Sans Unicode" panose="020B0602030504020204"/>
          <a:cs typeface="Lucida Sans Unicode" panose="020B0602030504020204"/>
        </a:defRPr>
      </a:lvl8pPr>
      <a:lvl9pPr marL="3886200" indent="-228600" algn="l" defTabSz="449580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>
          <a:solidFill>
            <a:srgbClr val="000066"/>
          </a:solidFill>
          <a:latin typeface="Verdana" panose="020B0604030504040204" pitchFamily="32" charset="0"/>
          <a:ea typeface="Lucida Sans Unicode" panose="020B0602030504020204"/>
          <a:cs typeface="Lucida Sans Unicode" panose="020B0602030504020204"/>
        </a:defRPr>
      </a:lvl9pPr>
    </p:titleStyle>
    <p:bodyStyle>
      <a:lvl1pPr marL="342900" indent="-342900" algn="l" defTabSz="449580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Tx/>
        <a:buFont typeface="Times New Roman" panose="02020603050405020304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lnSpc>
          <a:spcPct val="101000"/>
        </a:lnSpc>
        <a:spcBef>
          <a:spcPct val="0"/>
        </a:spcBef>
        <a:spcAft>
          <a:spcPts val="1140"/>
        </a:spcAft>
        <a:buClr>
          <a:srgbClr val="000000"/>
        </a:buClr>
        <a:buSzTx/>
        <a:buFont typeface="Times New Roman" panose="02020603050405020304" pitchFamily="18" charset="0"/>
        <a:buChar char="–"/>
        <a:defRPr sz="24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449580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Tx/>
        <a:buFont typeface="Times New Roman" panose="02020603050405020304" pitchFamily="18" charset="0"/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defTabSz="449580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Tx/>
        <a:buFont typeface="Times New Roman" panose="02020603050405020304" pitchFamily="18" charset="0"/>
        <a:buChar char="–"/>
        <a:defRPr sz="20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defTabSz="449580" rtl="0" eaLnBrk="0" fontAlgn="base" hangingPunct="0">
        <a:lnSpc>
          <a:spcPct val="101000"/>
        </a:lnSpc>
        <a:spcBef>
          <a:spcPct val="0"/>
        </a:spcBef>
        <a:spcAft>
          <a:spcPts val="290"/>
        </a:spcAft>
        <a:buClr>
          <a:srgbClr val="000000"/>
        </a:buClr>
        <a:buSzTx/>
        <a:buFont typeface="Times New Roman" panose="02020603050405020304" pitchFamily="18" charset="0"/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449580" rtl="0" fontAlgn="base" hangingPunct="0">
        <a:lnSpc>
          <a:spcPct val="101000"/>
        </a:lnSpc>
        <a:spcBef>
          <a:spcPct val="0"/>
        </a:spcBef>
        <a:spcAft>
          <a:spcPts val="290"/>
        </a:spcAft>
        <a:buClr>
          <a:srgbClr val="000000"/>
        </a:buClr>
        <a:buSzTx/>
        <a:buFont typeface="Times New Roman" panose="02020603050405020304" pitchFamily="18" charset="0"/>
        <a:defRPr sz="2000">
          <a:solidFill>
            <a:srgbClr val="000066"/>
          </a:solidFill>
          <a:latin typeface="+mn-lt"/>
          <a:ea typeface="+mn-ea"/>
          <a:cs typeface="+mn-cs"/>
        </a:defRPr>
      </a:lvl6pPr>
      <a:lvl7pPr marL="2971800" indent="-228600" algn="l" defTabSz="449580" rtl="0" fontAlgn="base" hangingPunct="0">
        <a:lnSpc>
          <a:spcPct val="101000"/>
        </a:lnSpc>
        <a:spcBef>
          <a:spcPct val="0"/>
        </a:spcBef>
        <a:spcAft>
          <a:spcPts val="290"/>
        </a:spcAft>
        <a:buClr>
          <a:srgbClr val="000000"/>
        </a:buClr>
        <a:buSzTx/>
        <a:buFont typeface="Times New Roman" panose="02020603050405020304" pitchFamily="18" charset="0"/>
        <a:defRPr sz="2000">
          <a:solidFill>
            <a:srgbClr val="000066"/>
          </a:solidFill>
          <a:latin typeface="+mn-lt"/>
          <a:ea typeface="+mn-ea"/>
          <a:cs typeface="+mn-cs"/>
        </a:defRPr>
      </a:lvl7pPr>
      <a:lvl8pPr marL="3429000" indent="-228600" algn="l" defTabSz="449580" rtl="0" fontAlgn="base" hangingPunct="0">
        <a:lnSpc>
          <a:spcPct val="101000"/>
        </a:lnSpc>
        <a:spcBef>
          <a:spcPct val="0"/>
        </a:spcBef>
        <a:spcAft>
          <a:spcPts val="290"/>
        </a:spcAft>
        <a:buClr>
          <a:srgbClr val="000000"/>
        </a:buClr>
        <a:buSzTx/>
        <a:buFont typeface="Times New Roman" panose="02020603050405020304" pitchFamily="18" charset="0"/>
        <a:defRPr sz="2000">
          <a:solidFill>
            <a:srgbClr val="000066"/>
          </a:solidFill>
          <a:latin typeface="+mn-lt"/>
          <a:ea typeface="+mn-ea"/>
          <a:cs typeface="+mn-cs"/>
        </a:defRPr>
      </a:lvl8pPr>
      <a:lvl9pPr marL="3886200" indent="-228600" algn="l" defTabSz="449580" rtl="0" fontAlgn="base" hangingPunct="0">
        <a:lnSpc>
          <a:spcPct val="101000"/>
        </a:lnSpc>
        <a:spcBef>
          <a:spcPct val="0"/>
        </a:spcBef>
        <a:spcAft>
          <a:spcPts val="290"/>
        </a:spcAft>
        <a:buClr>
          <a:srgbClr val="000000"/>
        </a:buClr>
        <a:buSzTx/>
        <a:buFont typeface="Times New Roman" panose="02020603050405020304" pitchFamily="18" charset="0"/>
        <a:defRPr sz="20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412776"/>
            <a:ext cx="8108950" cy="2805113"/>
          </a:xfrm>
        </p:spPr>
        <p:txBody>
          <a:bodyPr/>
          <a:lstStyle/>
          <a:p>
            <a:pPr algn="ctr" eaLnBrk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br>
              <a:rPr lang="ru-RU" sz="3600" dirty="0">
                <a:solidFill>
                  <a:srgbClr val="0033CC"/>
                </a:solidFill>
                <a:latin typeface="Georgia" panose="02040502050405020303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Georgia" panose="02040502050405020303" pitchFamily="18" charset="0"/>
              </a:rPr>
              <a:t>«Развитие речи через театрализованную деятельность</a:t>
            </a:r>
            <a:r>
              <a:rPr lang="ru-RU" sz="4000" b="1" i="1" dirty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  <a:endParaRPr lang="ru-RU" sz="20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275856" y="4221088"/>
            <a:ext cx="5400600" cy="2232100"/>
          </a:xfrm>
        </p:spPr>
        <p:txBody>
          <a:bodyPr lIns="90000" tIns="45000" rIns="90000" bIns="45000"/>
          <a:lstStyle/>
          <a:p>
            <a:pPr indent="-339725"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200" dirty="0">
              <a:solidFill>
                <a:srgbClr val="FF0066"/>
              </a:solidFill>
              <a:latin typeface="Georgia" panose="02040502050405020303" pitchFamily="18" charset="0"/>
            </a:endParaRPr>
          </a:p>
          <a:p>
            <a:pPr indent="-339725"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200" dirty="0">
              <a:solidFill>
                <a:srgbClr val="FF0066"/>
              </a:solidFill>
              <a:latin typeface="Georgia" panose="02040502050405020303" pitchFamily="18" charset="0"/>
            </a:endParaRPr>
          </a:p>
          <a:p>
            <a:pPr indent="-339725"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200" dirty="0">
              <a:solidFill>
                <a:srgbClr val="FF0066"/>
              </a:solidFill>
              <a:latin typeface="Georgia" panose="02040502050405020303" pitchFamily="18" charset="0"/>
            </a:endParaRPr>
          </a:p>
          <a:p>
            <a:pPr indent="-339725"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200" dirty="0">
                <a:solidFill>
                  <a:srgbClr val="FF0066"/>
                </a:solidFill>
                <a:latin typeface="Georgia" panose="02040502050405020303" pitchFamily="18" charset="0"/>
              </a:rPr>
              <a:t>                                                             </a:t>
            </a:r>
            <a:r>
              <a:rPr lang="ru-RU" sz="2400" i="1" dirty="0">
                <a:solidFill>
                  <a:schemeClr val="tx1"/>
                </a:solidFill>
                <a:latin typeface="Georgia" panose="02040502050405020303" pitchFamily="18" charset="0"/>
              </a:rPr>
              <a:t>подготовила: воспитатель 1 категории</a:t>
            </a:r>
          </a:p>
          <a:p>
            <a:pPr indent="-339725"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i="1" dirty="0">
                <a:solidFill>
                  <a:schemeClr val="tx1"/>
                </a:solidFill>
                <a:latin typeface="Georgia" panose="02040502050405020303" pitchFamily="18" charset="0"/>
              </a:rPr>
              <a:t>Золотарёва Вера Владимировна</a:t>
            </a:r>
          </a:p>
          <a:p>
            <a:pPr indent="-339725"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i="1" dirty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      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88640"/>
            <a:ext cx="6912768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</a:p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 35 «Солнышко»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г.Коркино</a:t>
            </a:r>
            <a:endParaRPr lang="ru-RU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568952" cy="3527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</a:rPr>
              <a:t>Театрализованную деятельность можно разделить на две основные группы:</a:t>
            </a:r>
            <a:endParaRPr lang="ru-RU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</a:rPr>
              <a:t>        </a:t>
            </a:r>
            <a:endParaRPr lang="ru-RU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</a:rPr>
              <a:t>1. Игры-драматизации, в которых ребенок исполняет  роль в качестве «артиста».</a:t>
            </a:r>
            <a:endParaRPr lang="ru-RU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</a:rPr>
              <a:t>2. Режиссерские игры. Здесь в качестве «артистов» выступают игрушки или их заместители, а ребенок, организуя деятельность как «сценарист и режиссер» управляет «артистами». Озвучивая героев и комментируя сюжет, он использует разные средства вербальной выразительности.</a:t>
            </a:r>
            <a:endParaRPr lang="ru-RU" b="0" i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858" y="3429000"/>
            <a:ext cx="839462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Изображение 3" descr="DSC076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3717290"/>
            <a:ext cx="4062095" cy="3046730"/>
          </a:xfrm>
          <a:prstGeom prst="rect">
            <a:avLst/>
          </a:prstGeom>
        </p:spPr>
      </p:pic>
      <p:pic>
        <p:nvPicPr>
          <p:cNvPr id="5" name="Изображение 4" descr="IMG_20200207_1614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390" y="3653790"/>
            <a:ext cx="2337435" cy="3118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4400" b="1">
                <a:solidFill>
                  <a:srgbClr val="FF0066"/>
                </a:solidFill>
                <a:latin typeface="Georgia" panose="02040502050405020303" pitchFamily="18" charset="0"/>
              </a:rPr>
              <a:t>Речь ребенка и различные виды театра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196975"/>
            <a:ext cx="4787900" cy="5018088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/>
          <a:lstStyle/>
          <a:p>
            <a:pPr marL="342900" indent="-339725">
              <a:lnSpc>
                <a:spcPct val="100000"/>
              </a:lnSpc>
              <a:spcBef>
                <a:spcPts val="640"/>
              </a:spcBef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800" b="1">
              <a:solidFill>
                <a:srgbClr val="0000CC"/>
              </a:solidFill>
              <a:latin typeface="Georgia" panose="02040502050405020303" pitchFamily="18" charset="0"/>
            </a:endParaRPr>
          </a:p>
          <a:p>
            <a:pPr marL="342900" indent="-339725">
              <a:lnSpc>
                <a:spcPct val="100000"/>
              </a:lnSpc>
              <a:spcBef>
                <a:spcPts val="640"/>
              </a:spcBef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>
                <a:solidFill>
                  <a:srgbClr val="0000CC"/>
                </a:solidFill>
                <a:latin typeface="Georgia" panose="02040502050405020303" pitchFamily="18" charset="0"/>
              </a:rPr>
              <a:t>Пальчиковый    театр</a:t>
            </a:r>
          </a:p>
          <a:p>
            <a:pPr marL="342900" indent="-339725">
              <a:lnSpc>
                <a:spcPct val="100000"/>
              </a:lnSpc>
              <a:spcBef>
                <a:spcPts val="640"/>
              </a:spcBef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>
                <a:solidFill>
                  <a:srgbClr val="FF0066"/>
                </a:solidFill>
                <a:latin typeface="Georgia" panose="02040502050405020303" pitchFamily="18" charset="0"/>
              </a:rPr>
              <a:t>*</a:t>
            </a:r>
            <a:r>
              <a:rPr lang="ru-RU" sz="1600" b="1">
                <a:solidFill>
                  <a:srgbClr val="000000"/>
                </a:solidFill>
                <a:latin typeface="Georgia" panose="02040502050405020303" pitchFamily="18" charset="0"/>
              </a:rPr>
              <a:t>Способствует развитию речи, внимания, памяти;</a:t>
            </a:r>
          </a:p>
          <a:p>
            <a:pPr marL="342900" indent="-339725">
              <a:lnSpc>
                <a:spcPct val="100000"/>
              </a:lnSpc>
              <a:spcBef>
                <a:spcPts val="640"/>
              </a:spcBef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1600" b="1">
                <a:solidFill>
                  <a:srgbClr val="FF0066"/>
                </a:solidFill>
                <a:latin typeface="Georgia" panose="02040502050405020303" pitchFamily="18" charset="0"/>
              </a:rPr>
              <a:t>*</a:t>
            </a:r>
            <a:r>
              <a:rPr lang="ru-RU" sz="1600" b="1">
                <a:solidFill>
                  <a:srgbClr val="000000"/>
                </a:solidFill>
                <a:latin typeface="Georgia" panose="02040502050405020303" pitchFamily="18" charset="0"/>
              </a:rPr>
              <a:t>формирует пространственные представления;</a:t>
            </a:r>
          </a:p>
          <a:p>
            <a:pPr marL="342900" indent="-339725">
              <a:lnSpc>
                <a:spcPct val="100000"/>
              </a:lnSpc>
              <a:spcBef>
                <a:spcPts val="640"/>
              </a:spcBef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1600" b="1">
                <a:solidFill>
                  <a:srgbClr val="FF0066"/>
                </a:solidFill>
                <a:latin typeface="Georgia" panose="02040502050405020303" pitchFamily="18" charset="0"/>
              </a:rPr>
              <a:t>*</a:t>
            </a:r>
            <a:r>
              <a:rPr lang="ru-RU" sz="1600" b="1">
                <a:solidFill>
                  <a:srgbClr val="000000"/>
                </a:solidFill>
                <a:latin typeface="Georgia" panose="02040502050405020303" pitchFamily="18" charset="0"/>
              </a:rPr>
              <a:t>развивает ловкость, точность, выразительность, координацию движений;</a:t>
            </a:r>
          </a:p>
          <a:p>
            <a:pPr marL="342900" indent="-339725">
              <a:lnSpc>
                <a:spcPct val="100000"/>
              </a:lnSpc>
              <a:spcBef>
                <a:spcPts val="640"/>
              </a:spcBef>
              <a:buClrTx/>
              <a:buFont typeface="Arial" panose="020B0604020202020204"/>
              <a:buChar char="•"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1600" b="1">
                <a:solidFill>
                  <a:srgbClr val="000000"/>
                </a:solidFill>
                <a:latin typeface="Georgia" panose="02040502050405020303" pitchFamily="18" charset="0"/>
              </a:rPr>
              <a:t>повышает работоспособность, тонус коры головного мозга</a:t>
            </a:r>
            <a:r>
              <a:rPr lang="ru-RU" sz="2400" b="1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pPr marL="342900" indent="-339725">
              <a:lnSpc>
                <a:spcPct val="100000"/>
              </a:lnSpc>
              <a:spcBef>
                <a:spcPts val="640"/>
              </a:spcBef>
              <a:buClrTx/>
              <a:buFont typeface="Arial" panose="020B0604020202020204"/>
              <a:buChar char="•"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1600" b="1">
                <a:solidFill>
                  <a:srgbClr val="000000"/>
                </a:solidFill>
                <a:latin typeface="Georgia" panose="02040502050405020303" pitchFamily="18" charset="0"/>
              </a:rPr>
              <a:t>Стимулирование кончиков пальцев, движение кистями рук, игра с пальцами ускоряют процесс речевого и умственного развития</a:t>
            </a:r>
          </a:p>
        </p:txBody>
      </p:sp>
      <p:pic>
        <p:nvPicPr>
          <p:cNvPr id="6" name="Picture 4" descr="https://cs2.livemaster.ru/storage/1c/b7/60c215db7f041fe36afb7683a26i--kukly-i-igrushki-palchikovyj-teatr-repka.jpg">
            <a:extLst>
              <a:ext uri="{FF2B5EF4-FFF2-40B4-BE49-F238E27FC236}">
                <a16:creationId xmlns:a16="http://schemas.microsoft.com/office/drawing/2014/main" id="{AF294F52-FF80-40CF-980E-E8760985F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4148291"/>
            <a:ext cx="2592288" cy="2709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D503FB-A373-4391-8EF9-A7F2886304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53" y="1268760"/>
            <a:ext cx="3612945" cy="2709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859396" y="146050"/>
            <a:ext cx="7272808" cy="1269901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200" b="1">
                <a:solidFill>
                  <a:srgbClr val="0000CC"/>
                </a:solidFill>
                <a:latin typeface="Georgia" panose="02040502050405020303" pitchFamily="18" charset="0"/>
              </a:rPr>
              <a:t>Кукольный театр, магнитный театр  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79388" y="908050"/>
            <a:ext cx="4316412" cy="5797550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spcBef>
                <a:spcPts val="640"/>
              </a:spcBef>
              <a:buSzPct val="45000"/>
              <a:buFont typeface="Wingdings" panose="05000000000000000000" pitchFamily="2" charset="2"/>
              <a:buChar char="v"/>
              <a:tabLst>
                <a:tab pos="339725" algn="l"/>
                <a:tab pos="444500" algn="l"/>
                <a:tab pos="893445" algn="l"/>
                <a:tab pos="1343025" algn="l"/>
                <a:tab pos="1791970" algn="l"/>
                <a:tab pos="2241550" algn="l"/>
                <a:tab pos="2690495" algn="l"/>
                <a:tab pos="3140075" algn="l"/>
                <a:tab pos="3589020" algn="l"/>
                <a:tab pos="4038600" algn="l"/>
                <a:tab pos="4487545" algn="l"/>
                <a:tab pos="4937125" algn="l"/>
                <a:tab pos="5386070" algn="l"/>
                <a:tab pos="5835650" algn="l"/>
                <a:tab pos="6284595" algn="l"/>
                <a:tab pos="6734175" algn="l"/>
                <a:tab pos="7183120" algn="l"/>
                <a:tab pos="7632700" algn="l"/>
                <a:tab pos="8081645" algn="l"/>
                <a:tab pos="8531225" algn="l"/>
                <a:tab pos="8980170" algn="l"/>
              </a:tabLst>
            </a:pPr>
            <a:r>
              <a:rPr lang="ru-RU" sz="2800" b="1">
                <a:solidFill>
                  <a:srgbClr val="000000"/>
                </a:solidFill>
                <a:latin typeface="Century" panose="02040604050505020304" pitchFamily="18" charset="0"/>
              </a:rPr>
              <a:t>Развивает моторно-двигательную, зрительную, слуховую координацию;</a:t>
            </a:r>
          </a:p>
          <a:p>
            <a:pPr marL="339725" indent="-339725">
              <a:lnSpc>
                <a:spcPct val="100000"/>
              </a:lnSpc>
              <a:spcBef>
                <a:spcPts val="640"/>
              </a:spcBef>
              <a:buSzPct val="45000"/>
              <a:buFont typeface="Wingdings" panose="05000000000000000000" pitchFamily="2" charset="2"/>
              <a:buChar char="v"/>
              <a:tabLst>
                <a:tab pos="339725" algn="l"/>
                <a:tab pos="444500" algn="l"/>
                <a:tab pos="893445" algn="l"/>
                <a:tab pos="1343025" algn="l"/>
                <a:tab pos="1791970" algn="l"/>
                <a:tab pos="2241550" algn="l"/>
                <a:tab pos="2690495" algn="l"/>
                <a:tab pos="3140075" algn="l"/>
                <a:tab pos="3589020" algn="l"/>
                <a:tab pos="4038600" algn="l"/>
                <a:tab pos="4487545" algn="l"/>
                <a:tab pos="4937125" algn="l"/>
                <a:tab pos="5386070" algn="l"/>
                <a:tab pos="5835650" algn="l"/>
                <a:tab pos="6284595" algn="l"/>
                <a:tab pos="6734175" algn="l"/>
                <a:tab pos="7183120" algn="l"/>
                <a:tab pos="7632700" algn="l"/>
                <a:tab pos="8081645" algn="l"/>
                <a:tab pos="8531225" algn="l"/>
                <a:tab pos="8980170" algn="l"/>
              </a:tabLst>
            </a:pPr>
            <a:r>
              <a:rPr lang="ru-RU" sz="2800" b="1">
                <a:solidFill>
                  <a:srgbClr val="000000"/>
                </a:solidFill>
                <a:latin typeface="Century" panose="02040604050505020304" pitchFamily="18" charset="0"/>
              </a:rPr>
              <a:t>Формирует творческие способности, артистизм;</a:t>
            </a:r>
          </a:p>
          <a:p>
            <a:pPr marL="339725" indent="-339725">
              <a:lnSpc>
                <a:spcPct val="100000"/>
              </a:lnSpc>
              <a:spcBef>
                <a:spcPts val="640"/>
              </a:spcBef>
              <a:buSzPct val="45000"/>
              <a:buFont typeface="Wingdings" panose="05000000000000000000" pitchFamily="2" charset="2"/>
              <a:buChar char="v"/>
              <a:tabLst>
                <a:tab pos="339725" algn="l"/>
                <a:tab pos="444500" algn="l"/>
                <a:tab pos="893445" algn="l"/>
                <a:tab pos="1343025" algn="l"/>
                <a:tab pos="1791970" algn="l"/>
                <a:tab pos="2241550" algn="l"/>
                <a:tab pos="2690495" algn="l"/>
                <a:tab pos="3140075" algn="l"/>
                <a:tab pos="3589020" algn="l"/>
                <a:tab pos="4038600" algn="l"/>
                <a:tab pos="4487545" algn="l"/>
                <a:tab pos="4937125" algn="l"/>
                <a:tab pos="5386070" algn="l"/>
                <a:tab pos="5835650" algn="l"/>
                <a:tab pos="6284595" algn="l"/>
                <a:tab pos="6734175" algn="l"/>
                <a:tab pos="7183120" algn="l"/>
                <a:tab pos="7632700" algn="l"/>
                <a:tab pos="8081645" algn="l"/>
                <a:tab pos="8531225" algn="l"/>
                <a:tab pos="8980170" algn="l"/>
              </a:tabLst>
            </a:pPr>
            <a:r>
              <a:rPr lang="ru-RU" sz="2800" b="1">
                <a:solidFill>
                  <a:srgbClr val="000000"/>
                </a:solidFill>
                <a:latin typeface="Century" panose="02040604050505020304" pitchFamily="18" charset="0"/>
              </a:rPr>
              <a:t>Обогащает пассивный и активный словарь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55" y="1576639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3" y="4386615"/>
            <a:ext cx="2832783" cy="2124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42913" y="103188"/>
            <a:ext cx="8243887" cy="1187450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4000" b="1">
                <a:solidFill>
                  <a:srgbClr val="0000CC"/>
                </a:solidFill>
                <a:latin typeface="Georgia" panose="02040502050405020303" pitchFamily="18" charset="0"/>
              </a:rPr>
              <a:t>Конусный, настольный театр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052513"/>
            <a:ext cx="4038600" cy="5427662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/>
          <a:lstStyle/>
          <a:p>
            <a:pPr marL="339725" indent="-339725">
              <a:lnSpc>
                <a:spcPct val="100000"/>
              </a:lnSpc>
              <a:spcBef>
                <a:spcPts val="640"/>
              </a:spcBef>
              <a:buSzPct val="45000"/>
              <a:buFont typeface="Wingdings 2" panose="05020102010507070707" pitchFamily="18" charset="2"/>
              <a:buChar char=""/>
              <a:tabLst>
                <a:tab pos="339725" algn="l"/>
                <a:tab pos="444500" algn="l"/>
                <a:tab pos="893445" algn="l"/>
                <a:tab pos="1343025" algn="l"/>
                <a:tab pos="1791970" algn="l"/>
                <a:tab pos="2241550" algn="l"/>
                <a:tab pos="2690495" algn="l"/>
                <a:tab pos="3140075" algn="l"/>
                <a:tab pos="3589020" algn="l"/>
                <a:tab pos="4038600" algn="l"/>
                <a:tab pos="4487545" algn="l"/>
                <a:tab pos="4937125" algn="l"/>
                <a:tab pos="5386070" algn="l"/>
                <a:tab pos="5835650" algn="l"/>
                <a:tab pos="6284595" algn="l"/>
                <a:tab pos="6734175" algn="l"/>
                <a:tab pos="7183120" algn="l"/>
                <a:tab pos="7632700" algn="l"/>
                <a:tab pos="8081645" algn="l"/>
                <a:tab pos="8531225" algn="l"/>
                <a:tab pos="8980170" algn="l"/>
              </a:tabLst>
            </a:pPr>
            <a:r>
              <a:rPr lang="ru-RU" sz="2000" b="1">
                <a:solidFill>
                  <a:srgbClr val="000000"/>
                </a:solidFill>
                <a:latin typeface="Georgia" panose="02040502050405020303" pitchFamily="18" charset="0"/>
              </a:rPr>
              <a:t>Сопровождать движения пальцев речью;</a:t>
            </a:r>
          </a:p>
          <a:p>
            <a:pPr marL="339725" indent="-339725">
              <a:lnSpc>
                <a:spcPct val="100000"/>
              </a:lnSpc>
              <a:spcBef>
                <a:spcPts val="640"/>
              </a:spcBef>
              <a:buSzPct val="45000"/>
              <a:buFont typeface="Wingdings" panose="05000000000000000000" pitchFamily="2" charset="2"/>
              <a:buChar char="v"/>
              <a:tabLst>
                <a:tab pos="339725" algn="l"/>
                <a:tab pos="444500" algn="l"/>
                <a:tab pos="893445" algn="l"/>
                <a:tab pos="1343025" algn="l"/>
                <a:tab pos="1791970" algn="l"/>
                <a:tab pos="2241550" algn="l"/>
                <a:tab pos="2690495" algn="l"/>
                <a:tab pos="3140075" algn="l"/>
                <a:tab pos="3589020" algn="l"/>
                <a:tab pos="4038600" algn="l"/>
                <a:tab pos="4487545" algn="l"/>
                <a:tab pos="4937125" algn="l"/>
                <a:tab pos="5386070" algn="l"/>
                <a:tab pos="5835650" algn="l"/>
                <a:tab pos="6284595" algn="l"/>
                <a:tab pos="6734175" algn="l"/>
                <a:tab pos="7183120" algn="l"/>
                <a:tab pos="7632700" algn="l"/>
                <a:tab pos="8081645" algn="l"/>
                <a:tab pos="8531225" algn="l"/>
                <a:tab pos="8980170" algn="l"/>
              </a:tabLst>
            </a:pPr>
            <a:r>
              <a:rPr lang="ru-RU" sz="2000" b="1">
                <a:solidFill>
                  <a:srgbClr val="000000"/>
                </a:solidFill>
                <a:latin typeface="Georgia" panose="02040502050405020303" pitchFamily="18" charset="0"/>
              </a:rPr>
              <a:t>Помогает учить детей координировать движения рук и глаз;</a:t>
            </a:r>
          </a:p>
          <a:p>
            <a:pPr marL="339725" indent="-339725">
              <a:lnSpc>
                <a:spcPct val="100000"/>
              </a:lnSpc>
              <a:spcBef>
                <a:spcPts val="640"/>
              </a:spcBef>
              <a:buSzPct val="45000"/>
              <a:buFont typeface="Wingdings 2" panose="05020102010507070707" pitchFamily="18" charset="2"/>
              <a:buChar char=""/>
              <a:tabLst>
                <a:tab pos="339725" algn="l"/>
                <a:tab pos="444500" algn="l"/>
                <a:tab pos="893445" algn="l"/>
                <a:tab pos="1343025" algn="l"/>
                <a:tab pos="1791970" algn="l"/>
                <a:tab pos="2241550" algn="l"/>
                <a:tab pos="2690495" algn="l"/>
                <a:tab pos="3140075" algn="l"/>
                <a:tab pos="3589020" algn="l"/>
                <a:tab pos="4038600" algn="l"/>
                <a:tab pos="4487545" algn="l"/>
                <a:tab pos="4937125" algn="l"/>
                <a:tab pos="5386070" algn="l"/>
                <a:tab pos="5835650" algn="l"/>
                <a:tab pos="6284595" algn="l"/>
                <a:tab pos="6734175" algn="l"/>
                <a:tab pos="7183120" algn="l"/>
                <a:tab pos="7632700" algn="l"/>
                <a:tab pos="8081645" algn="l"/>
                <a:tab pos="8531225" algn="l"/>
                <a:tab pos="8980170" algn="l"/>
              </a:tabLst>
            </a:pPr>
            <a:r>
              <a:rPr lang="ru-RU" sz="2000" b="1">
                <a:solidFill>
                  <a:srgbClr val="000000"/>
                </a:solidFill>
                <a:latin typeface="Georgia" panose="02040502050405020303" pitchFamily="18" charset="0"/>
              </a:rPr>
              <a:t>Побуждает выражать свои эмоции посредством мимики и речи.</a:t>
            </a:r>
          </a:p>
        </p:txBody>
      </p:sp>
      <p:pic>
        <p:nvPicPr>
          <p:cNvPr id="5" name="Picture 6" descr="https://www.toyway.ru/upload/iblock/bb9/%D0%A2%D0%BE%D0%BC%D0%B8%D0%BA_4534-8%20%D0%A2%D0%9E%D0%9C%D0%98%D0%9As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753" y="3933185"/>
            <a:ext cx="4896544" cy="2937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Изображение 1" descr="IMG_20191206_0934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358640" y="1558925"/>
            <a:ext cx="4703445" cy="3528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42913" y="103188"/>
            <a:ext cx="8243887" cy="877887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4400" b="1">
                <a:solidFill>
                  <a:srgbClr val="0000CC"/>
                </a:solidFill>
                <a:latin typeface="Georgia" panose="02040502050405020303" pitchFamily="18" charset="0"/>
              </a:rPr>
              <a:t>Театр на ложках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57188" y="714375"/>
            <a:ext cx="4038600" cy="4592638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/>
          <a:lstStyle/>
          <a:p>
            <a:pPr marL="339725" indent="-339725">
              <a:lnSpc>
                <a:spcPct val="100000"/>
              </a:lnSpc>
              <a:spcBef>
                <a:spcPts val="640"/>
              </a:spcBef>
              <a:buSzPct val="45000"/>
              <a:buFont typeface="Wingdings 2" panose="05020102010507070707" pitchFamily="18" charset="2"/>
              <a:buChar char=""/>
              <a:tabLst>
                <a:tab pos="339725" algn="l"/>
                <a:tab pos="444500" algn="l"/>
                <a:tab pos="893445" algn="l"/>
                <a:tab pos="1343025" algn="l"/>
                <a:tab pos="1791970" algn="l"/>
                <a:tab pos="2241550" algn="l"/>
                <a:tab pos="2690495" algn="l"/>
                <a:tab pos="3140075" algn="l"/>
                <a:tab pos="3589020" algn="l"/>
                <a:tab pos="4038600" algn="l"/>
                <a:tab pos="4487545" algn="l"/>
                <a:tab pos="4937125" algn="l"/>
                <a:tab pos="5386070" algn="l"/>
                <a:tab pos="5835650" algn="l"/>
                <a:tab pos="6284595" algn="l"/>
                <a:tab pos="6734175" algn="l"/>
                <a:tab pos="7183120" algn="l"/>
                <a:tab pos="7632700" algn="l"/>
                <a:tab pos="8081645" algn="l"/>
                <a:tab pos="8531225" algn="l"/>
                <a:tab pos="8980170" algn="l"/>
              </a:tabLst>
            </a:pPr>
            <a:endParaRPr lang="ru-RU" sz="2400" b="1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15364" name="Picture 3" descr="C:\Users\Татьяна\Desktop\флешка\ФОТКИ ЗАНЯТИЙ\фото мама\DSCF4122.JPG"/>
          <p:cNvPicPr>
            <a:picLocks noChangeAspect="1" noChangeArrowheads="1"/>
          </p:cNvPicPr>
          <p:nvPr/>
        </p:nvPicPr>
        <p:blipFill>
          <a:blip r:embed="rId3"/>
          <a:srcRect l="15518" t="6578" r="15517" b="30933"/>
          <a:stretch>
            <a:fillRect/>
          </a:stretch>
        </p:blipFill>
        <p:spPr bwMode="auto">
          <a:xfrm>
            <a:off x="3786182" y="1714488"/>
            <a:ext cx="4622977" cy="39290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428625" y="1285875"/>
            <a:ext cx="3500438" cy="483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39725" indent="-339725">
              <a:lnSpc>
                <a:spcPct val="100000"/>
              </a:lnSpc>
              <a:spcBef>
                <a:spcPts val="640"/>
              </a:spcBef>
              <a:buSzPct val="45000"/>
              <a:buFont typeface="Wingdings" panose="05000000000000000000" pitchFamily="2" charset="2"/>
              <a:buChar char="v"/>
              <a:tabLst>
                <a:tab pos="339725" algn="l"/>
                <a:tab pos="444500" algn="l"/>
                <a:tab pos="893445" algn="l"/>
                <a:tab pos="1343025" algn="l"/>
                <a:tab pos="1791970" algn="l"/>
                <a:tab pos="2241550" algn="l"/>
                <a:tab pos="2690495" algn="l"/>
                <a:tab pos="3140075" algn="l"/>
                <a:tab pos="3589020" algn="l"/>
                <a:tab pos="4038600" algn="l"/>
                <a:tab pos="4487545" algn="l"/>
                <a:tab pos="4937125" algn="l"/>
                <a:tab pos="5386070" algn="l"/>
                <a:tab pos="5835650" algn="l"/>
                <a:tab pos="6284595" algn="l"/>
                <a:tab pos="6734175" algn="l"/>
                <a:tab pos="7183120" algn="l"/>
                <a:tab pos="7632700" algn="l"/>
                <a:tab pos="8081645" algn="l"/>
                <a:tab pos="8531225" algn="l"/>
                <a:tab pos="8980170" algn="l"/>
              </a:tabLst>
            </a:pPr>
            <a:r>
              <a:rPr lang="ru-RU" sz="2800" b="1">
                <a:solidFill>
                  <a:srgbClr val="000000"/>
                </a:solidFill>
                <a:latin typeface="Georgia" panose="02040502050405020303" pitchFamily="18" charset="0"/>
              </a:rPr>
              <a:t>Формирует творческие способности, артистизм;</a:t>
            </a:r>
          </a:p>
          <a:p>
            <a:pPr marL="339725" indent="-339725">
              <a:lnSpc>
                <a:spcPct val="100000"/>
              </a:lnSpc>
              <a:spcBef>
                <a:spcPts val="640"/>
              </a:spcBef>
              <a:buSzPct val="45000"/>
              <a:buFont typeface="Wingdings" panose="05000000000000000000" pitchFamily="2" charset="2"/>
              <a:buChar char="v"/>
              <a:tabLst>
                <a:tab pos="339725" algn="l"/>
                <a:tab pos="444500" algn="l"/>
                <a:tab pos="893445" algn="l"/>
                <a:tab pos="1343025" algn="l"/>
                <a:tab pos="1791970" algn="l"/>
                <a:tab pos="2241550" algn="l"/>
                <a:tab pos="2690495" algn="l"/>
                <a:tab pos="3140075" algn="l"/>
                <a:tab pos="3589020" algn="l"/>
                <a:tab pos="4038600" algn="l"/>
                <a:tab pos="4487545" algn="l"/>
                <a:tab pos="4937125" algn="l"/>
                <a:tab pos="5386070" algn="l"/>
                <a:tab pos="5835650" algn="l"/>
                <a:tab pos="6284595" algn="l"/>
                <a:tab pos="6734175" algn="l"/>
                <a:tab pos="7183120" algn="l"/>
                <a:tab pos="7632700" algn="l"/>
                <a:tab pos="8081645" algn="l"/>
                <a:tab pos="8531225" algn="l"/>
                <a:tab pos="8980170" algn="l"/>
              </a:tabLst>
            </a:pPr>
            <a:r>
              <a:rPr lang="ru-RU" sz="2800" b="1">
                <a:solidFill>
                  <a:srgbClr val="000000"/>
                </a:solidFill>
                <a:latin typeface="Georgia" panose="02040502050405020303" pitchFamily="18" charset="0"/>
              </a:rPr>
              <a:t>Обогащает пассивный и активный словарь</a:t>
            </a:r>
          </a:p>
          <a:p>
            <a:pPr marL="339725" indent="-339725">
              <a:lnSpc>
                <a:spcPct val="100000"/>
              </a:lnSpc>
              <a:spcBef>
                <a:spcPts val="640"/>
              </a:spcBef>
              <a:buSzPct val="45000"/>
              <a:buFont typeface="Wingdings 2" panose="05020102010507070707" pitchFamily="18" charset="2"/>
              <a:buChar char=""/>
              <a:tabLst>
                <a:tab pos="339725" algn="l"/>
                <a:tab pos="444500" algn="l"/>
                <a:tab pos="893445" algn="l"/>
                <a:tab pos="1343025" algn="l"/>
                <a:tab pos="1791970" algn="l"/>
                <a:tab pos="2241550" algn="l"/>
                <a:tab pos="2690495" algn="l"/>
                <a:tab pos="3140075" algn="l"/>
                <a:tab pos="3589020" algn="l"/>
                <a:tab pos="4038600" algn="l"/>
                <a:tab pos="4487545" algn="l"/>
                <a:tab pos="4937125" algn="l"/>
                <a:tab pos="5386070" algn="l"/>
                <a:tab pos="5835650" algn="l"/>
                <a:tab pos="6284595" algn="l"/>
                <a:tab pos="6734175" algn="l"/>
                <a:tab pos="7183120" algn="l"/>
                <a:tab pos="7632700" algn="l"/>
                <a:tab pos="8081645" algn="l"/>
                <a:tab pos="8531225" algn="l"/>
                <a:tab pos="8980170" algn="l"/>
              </a:tabLst>
            </a:pPr>
            <a:endParaRPr lang="ru-RU" sz="2800" b="1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39725" indent="-339725">
              <a:lnSpc>
                <a:spcPct val="100000"/>
              </a:lnSpc>
              <a:spcBef>
                <a:spcPts val="640"/>
              </a:spcBef>
              <a:buSzPct val="45000"/>
              <a:buFont typeface="Wingdings 2" panose="05020102010507070707" pitchFamily="18" charset="2"/>
              <a:buChar char=""/>
              <a:tabLst>
                <a:tab pos="339725" algn="l"/>
                <a:tab pos="444500" algn="l"/>
                <a:tab pos="893445" algn="l"/>
                <a:tab pos="1343025" algn="l"/>
                <a:tab pos="1791970" algn="l"/>
                <a:tab pos="2241550" algn="l"/>
                <a:tab pos="2690495" algn="l"/>
                <a:tab pos="3140075" algn="l"/>
                <a:tab pos="3589020" algn="l"/>
                <a:tab pos="4038600" algn="l"/>
                <a:tab pos="4487545" algn="l"/>
                <a:tab pos="4937125" algn="l"/>
                <a:tab pos="5386070" algn="l"/>
                <a:tab pos="5835650" algn="l"/>
                <a:tab pos="6284595" algn="l"/>
                <a:tab pos="6734175" algn="l"/>
                <a:tab pos="7183120" algn="l"/>
                <a:tab pos="7632700" algn="l"/>
                <a:tab pos="8081645" algn="l"/>
                <a:tab pos="8531225" algn="l"/>
                <a:tab pos="8980170" algn="l"/>
              </a:tabLst>
            </a:pPr>
            <a:endParaRPr lang="ru-RU" b="1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39725" indent="-339725">
              <a:lnSpc>
                <a:spcPct val="100000"/>
              </a:lnSpc>
              <a:spcBef>
                <a:spcPts val="640"/>
              </a:spcBef>
              <a:buSzPct val="45000"/>
              <a:buFont typeface="Wingdings 2" panose="05020102010507070707" pitchFamily="18" charset="2"/>
              <a:buChar char=""/>
              <a:tabLst>
                <a:tab pos="339725" algn="l"/>
                <a:tab pos="444500" algn="l"/>
                <a:tab pos="893445" algn="l"/>
                <a:tab pos="1343025" algn="l"/>
                <a:tab pos="1791970" algn="l"/>
                <a:tab pos="2241550" algn="l"/>
                <a:tab pos="2690495" algn="l"/>
                <a:tab pos="3140075" algn="l"/>
                <a:tab pos="3589020" algn="l"/>
                <a:tab pos="4038600" algn="l"/>
                <a:tab pos="4487545" algn="l"/>
                <a:tab pos="4937125" algn="l"/>
                <a:tab pos="5386070" algn="l"/>
                <a:tab pos="5835650" algn="l"/>
                <a:tab pos="6284595" algn="l"/>
                <a:tab pos="6734175" algn="l"/>
                <a:tab pos="7183120" algn="l"/>
                <a:tab pos="7632700" algn="l"/>
                <a:tab pos="8081645" algn="l"/>
                <a:tab pos="8531225" algn="l"/>
                <a:tab pos="8980170" algn="l"/>
              </a:tabLst>
            </a:pPr>
            <a:endParaRPr lang="ru-RU" b="1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600" decel="100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600" decel="100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600" decel="100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600" decel="100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4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4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28625" y="571500"/>
            <a:ext cx="8243888" cy="841276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4400" b="1">
                <a:solidFill>
                  <a:srgbClr val="0000CC"/>
                </a:solidFill>
                <a:latin typeface="Georgia" panose="02040502050405020303" pitchFamily="18" charset="0"/>
              </a:rPr>
              <a:t>Театр на прищепках 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28625" y="1857375"/>
            <a:ext cx="4038600" cy="3357563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/>
          <a:lstStyle/>
          <a:p>
            <a:pPr marL="342900" indent="-339725">
              <a:lnSpc>
                <a:spcPct val="100000"/>
              </a:lnSpc>
              <a:spcBef>
                <a:spcPts val="640"/>
              </a:spcBef>
              <a:buClrTx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>
                <a:solidFill>
                  <a:schemeClr val="tx1"/>
                </a:solidFill>
                <a:latin typeface="Century" panose="02040604050505020304" pitchFamily="18" charset="0"/>
              </a:rPr>
              <a:t>Развитие творческих способностей;</a:t>
            </a:r>
          </a:p>
          <a:p>
            <a:pPr marL="342900" indent="-339725">
              <a:lnSpc>
                <a:spcPct val="100000"/>
              </a:lnSpc>
              <a:spcBef>
                <a:spcPts val="640"/>
              </a:spcBef>
              <a:buClrTx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>
                <a:solidFill>
                  <a:schemeClr val="tx1"/>
                </a:solidFill>
                <a:latin typeface="Century" panose="02040604050505020304" pitchFamily="18" charset="0"/>
              </a:rPr>
              <a:t>Развитие игрового поведения; </a:t>
            </a:r>
          </a:p>
          <a:p>
            <a:pPr marL="342900" indent="-339725">
              <a:lnSpc>
                <a:spcPct val="100000"/>
              </a:lnSpc>
              <a:spcBef>
                <a:spcPts val="640"/>
              </a:spcBef>
              <a:buClrTx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>
                <a:solidFill>
                  <a:schemeClr val="tx1"/>
                </a:solidFill>
                <a:latin typeface="Century" panose="02040604050505020304" pitchFamily="18" charset="0"/>
              </a:rPr>
              <a:t>Совершенствование интонационной выразительности речи; </a:t>
            </a:r>
          </a:p>
          <a:p>
            <a:pPr marL="342900" indent="-339725">
              <a:lnSpc>
                <a:spcPct val="100000"/>
              </a:lnSpc>
              <a:spcBef>
                <a:spcPts val="640"/>
              </a:spcBef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000" b="1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16389" name="Прямоугольник 11"/>
          <p:cNvSpPr>
            <a:spLocks noChangeArrowheads="1"/>
          </p:cNvSpPr>
          <p:nvPr/>
        </p:nvSpPr>
        <p:spPr bwMode="auto">
          <a:xfrm>
            <a:off x="-214313" y="4214813"/>
            <a:ext cx="2857501" cy="950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 algn="ctr">
              <a:buFont typeface="Wingdings" panose="05000000000000000000" pitchFamily="2" charset="2"/>
              <a:buChar char="v"/>
            </a:pPr>
            <a:r>
              <a:rPr lang="ru-RU" sz="2000" b="1">
                <a:solidFill>
                  <a:srgbClr val="000000"/>
                </a:solidFill>
                <a:latin typeface="Century" panose="02040604050505020304" pitchFamily="18" charset="0"/>
              </a:rPr>
              <a:t>Развивается  мелкая моторика</a:t>
            </a:r>
            <a:r>
              <a:rPr lang="ru-RU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6390" name="Прямоугольник 12"/>
          <p:cNvSpPr>
            <a:spLocks noChangeArrowheads="1"/>
          </p:cNvSpPr>
          <p:nvPr/>
        </p:nvSpPr>
        <p:spPr bwMode="auto">
          <a:xfrm>
            <a:off x="2286000" y="3067050"/>
            <a:ext cx="4572000" cy="723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39725">
              <a:lnSpc>
                <a:spcPct val="100000"/>
              </a:lnSpc>
              <a:spcBef>
                <a:spcPts val="640"/>
              </a:spcBef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>
                <a:solidFill>
                  <a:schemeClr val="tx1"/>
                </a:solidFill>
              </a:rPr>
              <a:t> </a:t>
            </a:r>
          </a:p>
          <a:p>
            <a:pPr marL="342900" indent="-339725">
              <a:lnSpc>
                <a:spcPct val="100000"/>
              </a:lnSpc>
              <a:spcBef>
                <a:spcPts val="640"/>
              </a:spcBef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>
                <a:solidFill>
                  <a:schemeClr val="tx1"/>
                </a:solidFill>
              </a:rPr>
              <a:t> 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25" y="2462855"/>
            <a:ext cx="3669444" cy="27520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67544" y="116632"/>
            <a:ext cx="8243888" cy="1080120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>
                <a:solidFill>
                  <a:srgbClr val="0000CC"/>
                </a:solidFill>
                <a:latin typeface="Georgia" panose="02040502050405020303" pitchFamily="18" charset="0"/>
              </a:rPr>
              <a:t> Театр на фланелеграфе, театр кукол Би-ба-бо, шагающий театр, 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>
                <a:solidFill>
                  <a:srgbClr val="0000CC"/>
                </a:solidFill>
                <a:latin typeface="Georgia" panose="02040502050405020303" pitchFamily="18" charset="0"/>
              </a:rPr>
              <a:t>перчаточный театр</a:t>
            </a:r>
          </a:p>
        </p:txBody>
      </p:sp>
      <p:pic>
        <p:nvPicPr>
          <p:cNvPr id="7174" name="Picture 6" descr="https://cs1.livemaster.ru/storage/d6/36/5a23717cdd5228bb909728745a9r--kukly-i-igrushki-kukolnyj-teatr-teatralnye-shagayuschie-kuk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307" y="4266937"/>
            <a:ext cx="3906785" cy="2140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Изображение 1" descr="IMG_20191008_1442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1196975"/>
            <a:ext cx="3966845" cy="2975610"/>
          </a:xfrm>
          <a:prstGeom prst="rect">
            <a:avLst/>
          </a:prstGeom>
        </p:spPr>
      </p:pic>
      <p:pic>
        <p:nvPicPr>
          <p:cNvPr id="3" name="Изображение 2" descr="IMG_20191008_1442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00" y="1125220"/>
            <a:ext cx="3961765" cy="528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42913" y="333375"/>
            <a:ext cx="8243887" cy="647353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200" b="1">
                <a:solidFill>
                  <a:schemeClr val="accent2"/>
                </a:solidFill>
                <a:latin typeface="Georgia" panose="02040502050405020303" pitchFamily="18" charset="0"/>
              </a:rPr>
              <a:t>Театр на стаканчиках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5068888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/>
          <a:lstStyle/>
          <a:p>
            <a:pPr marL="342900" indent="-339725">
              <a:lnSpc>
                <a:spcPct val="100000"/>
              </a:lnSpc>
              <a:spcBef>
                <a:spcPts val="640"/>
              </a:spcBef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200">
                <a:solidFill>
                  <a:srgbClr val="000066"/>
                </a:solidFill>
                <a:latin typeface="Verdana" panose="020B0604030504040204" pitchFamily="32" charset="0"/>
              </a:rPr>
              <a:t>   </a:t>
            </a:r>
            <a:endParaRPr lang="ru-RU" sz="3600" b="1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1" y="1268760"/>
            <a:ext cx="3821179" cy="286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27" y="2780928"/>
            <a:ext cx="4181213" cy="3134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10626"/>
            <a:ext cx="763284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200" b="1">
                <a:solidFill>
                  <a:schemeClr val="accent2"/>
                </a:solidFill>
                <a:latin typeface="Georgia" panose="02040502050405020303" pitchFamily="18" charset="0"/>
              </a:rPr>
              <a:t>Театр на шпажках, маски, театр на дисках, теневой театр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297633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65104"/>
            <a:ext cx="2912865" cy="2184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3096344" cy="232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https://avatars.mds.yandex.net/get-pdb/1889015/e1c64430-fa7c-4f08-ae0b-0fb9f4e00cf5/s1200?webp=fal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644008" y="4293096"/>
            <a:ext cx="3511113" cy="2241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03189"/>
            <a:ext cx="8641084" cy="1381596"/>
          </a:xfrm>
        </p:spPr>
        <p:txBody>
          <a:bodyPr/>
          <a:lstStyle/>
          <a:p>
            <a:pPr algn="ctr" eaLnBrk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4800" b="1">
                <a:solidFill>
                  <a:srgbClr val="FF0066"/>
                </a:solidFill>
                <a:latin typeface="Georgia" panose="02040502050405020303" pitchFamily="18" charset="0"/>
              </a:rPr>
              <a:t>Театрализованная деятельность-это…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07504" y="1340768"/>
            <a:ext cx="8928992" cy="5328592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0"/>
              </a:spcBef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4400" b="1">
                <a:solidFill>
                  <a:srgbClr val="0000CC"/>
                </a:solidFill>
                <a:latin typeface="Georgia" panose="02040502050405020303" pitchFamily="18" charset="0"/>
              </a:rPr>
              <a:t>   </a:t>
            </a:r>
          </a:p>
          <a:p>
            <a:pPr algn="ctr">
              <a:lnSpc>
                <a:spcPct val="100000"/>
              </a:lnSpc>
              <a:spcBef>
                <a:spcPts val="640"/>
              </a:spcBef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4000" b="1">
                <a:solidFill>
                  <a:srgbClr val="0000CC"/>
                </a:solidFill>
                <a:latin typeface="Georgia" panose="02040502050405020303" pitchFamily="18" charset="0"/>
              </a:rPr>
              <a:t>…не просто игра!</a:t>
            </a:r>
          </a:p>
          <a:p>
            <a:pPr algn="ctr">
              <a:lnSpc>
                <a:spcPct val="100000"/>
              </a:lnSpc>
              <a:spcBef>
                <a:spcPts val="640"/>
              </a:spcBef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4000" b="1">
                <a:solidFill>
                  <a:srgbClr val="0000CC"/>
                </a:solidFill>
                <a:latin typeface="Georgia" panose="02040502050405020303" pitchFamily="18" charset="0"/>
              </a:rPr>
              <a:t>   Это прекрасное средство для интенсивного развития речи детей, обогащения словаря, развития мышления, воображения, творческих способностей.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00034" y="1006475"/>
            <a:ext cx="7858180" cy="3976688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76680" rIns="90000" bIns="45000"/>
          <a:lstStyle/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600" b="1" i="1">
                <a:solidFill>
                  <a:schemeClr val="tx1"/>
                </a:solidFill>
              </a:rPr>
              <a:t>Театр – искусство прекрасное. Оно облагораживает, воспитывает человека. Тот, кто любит театр по настоящему, всегда уносит из него запас мудрости и доброты”.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3600" i="1">
              <a:solidFill>
                <a:srgbClr val="0066CC"/>
              </a:solidFill>
            </a:endParaRPr>
          </a:p>
          <a:p>
            <a:pPr algn="r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600" i="1">
                <a:solidFill>
                  <a:schemeClr val="tx1"/>
                </a:solidFill>
              </a:rPr>
              <a:t>К.С.Станиславский</a:t>
            </a:r>
            <a:r>
              <a:rPr lang="ru-RU" sz="360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40" y="376742"/>
            <a:ext cx="8784976" cy="6446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</a:rPr>
              <a:t>Таким образом, в процессе создания театрального действа дети учатся в художественной форме выражать чувства и мысли и, тем самым, раскрепощают свою личность. Используя весь богатейший арсенал театральных средств, они получают при этом и чисто игровое наслаждение, что позволяет глубоко закрепить полученные навыки.</a:t>
            </a: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450850" algn="just"/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</a:rPr>
              <a:t>Театр в детском саду научит ребёнка видеть прекрасное в жизни и в людях; зародит стремление в нём, самому нести в жизнь прекрасное и доброе.</a:t>
            </a: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449580" algn="just"/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</a:rPr>
              <a:t>В качестве результатов работы по организации театрализованной деятельности детей в ДОУ можно назвать следующие: благодаря этому дети становятся более эмоциональными, более мобильными; учатся понимать искусство и высказывать свои впечатления, открыто и честно. Ребенок умеющий создавать образ на сцене, перевоплощаться и выражать свои эмоции становится эмоциональной, открытой, культурной и творческой личностью.</a:t>
            </a: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ru-RU"/>
            </a:b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009BF-7FB9-4764-BA63-3AB28DA8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73"/>
            <a:ext cx="9144000" cy="3576638"/>
          </a:xfrm>
        </p:spPr>
        <p:txBody>
          <a:bodyPr/>
          <a:lstStyle/>
          <a:p>
            <a:r>
              <a:rPr lang="ru-RU" dirty="0"/>
              <a:t>             СКАЗКА</a:t>
            </a:r>
            <a:br>
              <a:rPr lang="ru-RU" dirty="0"/>
            </a:br>
            <a:r>
              <a:rPr lang="ru-RU" dirty="0"/>
              <a:t>           «ЗИМОВЬЕ»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61396D-CE68-4375-8E2D-15EE62D01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0845" y="2382932"/>
            <a:ext cx="3728795" cy="27965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44DF3A-4107-4317-B96C-FEED945C2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278" y="2382935"/>
            <a:ext cx="3728796" cy="27965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DB60C8-38AC-46F6-B9E5-3763C09B4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8068" y="2382932"/>
            <a:ext cx="3728799" cy="27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1670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069DE-CC98-448C-98C7-F4593F43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194"/>
            <a:ext cx="8784976" cy="3576638"/>
          </a:xfrm>
        </p:spPr>
        <p:txBody>
          <a:bodyPr/>
          <a:lstStyle/>
          <a:p>
            <a:r>
              <a:rPr lang="ru-RU" dirty="0"/>
              <a:t>           СКАЗКА</a:t>
            </a:r>
            <a:br>
              <a:rPr lang="ru-RU" dirty="0"/>
            </a:br>
            <a:r>
              <a:rPr lang="ru-RU" dirty="0"/>
              <a:t>        «ТЕРЕМОК»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D323A8-2DE3-404A-9564-CB841DB89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091947" cy="30689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592BBB-5D5C-41FB-825B-DFACE0D63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01117"/>
            <a:ext cx="4123212" cy="30924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37A0E7-EB44-4F65-9971-CDD4AC38D5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3526"/>
            <a:ext cx="4091947" cy="2564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919A3E-2425-47AB-9D1C-61CD8DFB2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90802"/>
            <a:ext cx="4123212" cy="24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784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EAEF8-F00D-4C7B-AAC4-2A571866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88640"/>
            <a:ext cx="6188075" cy="3576638"/>
          </a:xfrm>
        </p:spPr>
        <p:txBody>
          <a:bodyPr/>
          <a:lstStyle/>
          <a:p>
            <a:r>
              <a:rPr lang="ru-RU" dirty="0"/>
              <a:t>  Сказка «РЕПКА»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B99FEA-6AD6-4F44-B1C2-4FC1EFE8D5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" y="812950"/>
            <a:ext cx="3936437" cy="29523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DDE6F0-3E79-4898-A052-4E4AE3D79D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95" y="3766313"/>
            <a:ext cx="2318765" cy="30916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98AFD3-252B-4E62-BB79-0F23B0744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" y="3766314"/>
            <a:ext cx="2318765" cy="30916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5C90D5-CE26-41F0-8FF8-E5F21CE086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68" y="812950"/>
            <a:ext cx="2383352" cy="31778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126978-FC5D-4A2C-A3FA-EB5B326069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93" y="817712"/>
            <a:ext cx="2384299" cy="31790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B00A7A-5925-4A78-B11D-98CDD5B5D4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69" y="3990753"/>
            <a:ext cx="4255011" cy="286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496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B76B8-91BB-4264-937F-BF52255D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0"/>
            <a:ext cx="8608443" cy="4173538"/>
          </a:xfrm>
        </p:spPr>
        <p:txBody>
          <a:bodyPr/>
          <a:lstStyle/>
          <a:p>
            <a:r>
              <a:rPr lang="ru-RU" dirty="0"/>
              <a:t>               СКАЗКА</a:t>
            </a:r>
            <a:br>
              <a:rPr lang="ru-RU" dirty="0"/>
            </a:br>
            <a:r>
              <a:rPr lang="ru-RU" dirty="0"/>
              <a:t>  «Волк и семеро козлят»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9E9EE3-EE7A-474F-920A-D302C1F72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" y="1394399"/>
            <a:ext cx="3886968" cy="29152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0D932A-EB6B-4694-ACCC-1608B89FE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10" y="1326356"/>
            <a:ext cx="3886967" cy="29152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B5841F-CCE9-49EF-BAA4-4DC11698EF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309625"/>
            <a:ext cx="3864068" cy="25509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D59A06-A106-4464-B30D-0904321CF8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10" y="4256174"/>
            <a:ext cx="3886967" cy="255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2575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C9D6C-C016-47B2-B12B-E26DA6FD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1" y="44624"/>
            <a:ext cx="8392418" cy="4128914"/>
          </a:xfrm>
        </p:spPr>
        <p:txBody>
          <a:bodyPr/>
          <a:lstStyle/>
          <a:p>
            <a:r>
              <a:rPr lang="ru-RU" dirty="0"/>
              <a:t>           СКАЗКА</a:t>
            </a:r>
            <a:br>
              <a:rPr lang="ru-RU" dirty="0"/>
            </a:br>
            <a:r>
              <a:rPr lang="ru-RU" dirty="0"/>
              <a:t>        «ТЕРЕМОК»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76587E-BDBD-4CAD-B337-5A5AB7607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20488"/>
            <a:ext cx="2210173" cy="29530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F9CDD5-0683-4E11-8FFC-5524156869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77" y="1225848"/>
            <a:ext cx="2210174" cy="29530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35837B-37D7-402F-AD73-D9E74EF49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17" y="1211303"/>
            <a:ext cx="2210174" cy="29530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5A24B5-033A-49D4-A52E-BF17415555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24" y="1220488"/>
            <a:ext cx="2210174" cy="29530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4FBCF9-EA42-4788-8A4D-82401EC2A3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" y="4164354"/>
            <a:ext cx="2027686" cy="27092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F361BD-615D-461A-8E36-0B98D1184D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31" y="4164354"/>
            <a:ext cx="4697017" cy="27092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B21674-B444-4533-A23E-88A45EF36A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24" y="4150025"/>
            <a:ext cx="2210172" cy="272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6029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E57C4-154D-4E7D-9D58-28F9A94C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8643938" cy="4173538"/>
          </a:xfrm>
        </p:spPr>
        <p:txBody>
          <a:bodyPr/>
          <a:lstStyle/>
          <a:p>
            <a:r>
              <a:rPr lang="ru-RU" dirty="0"/>
              <a:t>     Работа с родителями</a:t>
            </a:r>
            <a:br>
              <a:rPr lang="ru-RU" dirty="0"/>
            </a:br>
            <a:r>
              <a:rPr lang="ru-RU" dirty="0"/>
              <a:t>     СКАЗКА «КОЛОБОК»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95D92B-CE94-4976-899D-7AC47CE2C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34040"/>
            <a:ext cx="3923928" cy="26397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A8D511-5ED2-4527-96B1-51CD1CA3B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234041"/>
            <a:ext cx="3923927" cy="26397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2E9C49-2CE2-4985-A13D-4F968623C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18" y="3957785"/>
            <a:ext cx="3859293" cy="28944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A2AD18-0C12-45BB-B6F8-4BB1D6238A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1" y="3924812"/>
            <a:ext cx="3905200" cy="29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1402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52518-B8D2-4AAF-8BEC-53B70521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260648"/>
            <a:ext cx="8176394" cy="2376264"/>
          </a:xfrm>
        </p:spPr>
        <p:txBody>
          <a:bodyPr/>
          <a:lstStyle/>
          <a:p>
            <a:r>
              <a:rPr lang="ru-RU" dirty="0"/>
              <a:t>   Работа с родителями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1AB2A0-28E7-4BD0-A9DB-E7F5155EA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2204864"/>
            <a:ext cx="4653136" cy="46531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4FA353-5CC7-4843-A1CB-630FCC017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99" y="2204863"/>
            <a:ext cx="4437112" cy="46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6684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132856"/>
            <a:ext cx="6534472" cy="2108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4800" b="1" i="1">
                <a:solidFill>
                  <a:srgbClr val="2323DC"/>
                </a:solidFill>
                <a:latin typeface="Verdana" panose="020B0604030504040204" pitchFamily="32" charset="0"/>
              </a:rPr>
              <a:t>Спасибо </a:t>
            </a:r>
          </a:p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4800" b="1" i="1">
                <a:solidFill>
                  <a:srgbClr val="2323DC"/>
                </a:solidFill>
                <a:latin typeface="Verdana" panose="020B0604030504040204" pitchFamily="32" charset="0"/>
              </a:rPr>
              <a:t>за </a:t>
            </a:r>
          </a:p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4800" b="1" i="1">
                <a:solidFill>
                  <a:srgbClr val="2323DC"/>
                </a:solidFill>
                <a:latin typeface="Verdana" panose="020B0604030504040204" pitchFamily="32" charset="0"/>
              </a:rPr>
              <a:t>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136904" cy="6189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 для ребёнка – это всегда праздник, яркие, незабываемые впечатления.      </a:t>
            </a:r>
          </a:p>
          <a:p>
            <a:pPr algn="just"/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жизни ребёнка присутствует сказка со своими добрыми героями. Сказка близка и понятна детям, а воплощение фантазий и отражение своего мироощущения они находят в театре</a:t>
            </a: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Театрализованная</a:t>
            </a: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позволяет формировать опыт социальных навыков поведения благодаря тому, что каждая сказка или литературное произведение для детей дошкольного возраста всегда имеют нравственную направленность </a:t>
            </a:r>
            <a:r>
              <a:rPr lang="ru-RU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воспитывают в детях такие качества, как доброта, смелость, дружба, и т.д. Благодаря театру ребенок познает мир не только умом, но и сердцем.</a:t>
            </a:r>
          </a:p>
          <a:p>
            <a:pPr algn="just"/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Театрализованная</a:t>
            </a: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помогает ребенку преодолеть робость, неуверенность в себе, застенчивость. Ребенок выражает свое отношение к добру и злу, свое видение на те или иные жизненные ситуации.</a:t>
            </a:r>
          </a:p>
          <a:p>
            <a:pPr algn="just"/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endParaRPr lang="ru-RU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/>
          <p:cNvSpPr txBox="1">
            <a:spLocks noChangeArrowheads="1"/>
          </p:cNvSpPr>
          <p:nvPr/>
        </p:nvSpPr>
        <p:spPr>
          <a:xfrm>
            <a:off x="899592" y="188640"/>
            <a:ext cx="7588696" cy="609699"/>
          </a:xfrm>
          <a:prstGeom prst="rect">
            <a:avLst/>
          </a:prstGeom>
        </p:spPr>
        <p:txBody>
          <a:bodyPr/>
          <a:lstStyle>
            <a:lvl1pPr algn="l" defTabSz="449580" rtl="0" eaLnBrk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400">
                <a:solidFill>
                  <a:srgbClr val="000066"/>
                </a:solidFill>
                <a:latin typeface="Verdana" panose="020B0604030504040204" pitchFamily="32" charset="0"/>
                <a:ea typeface="Lucida Sans Unicode" panose="020B0602030504020204"/>
                <a:cs typeface="Lucida Sans Unicode" panose="020B0602030504020204"/>
              </a:defRPr>
            </a:lvl2pPr>
            <a:lvl3pPr algn="l" defTabSz="449580" rtl="0" eaLnBrk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400">
                <a:solidFill>
                  <a:srgbClr val="000066"/>
                </a:solidFill>
                <a:latin typeface="Verdana" panose="020B0604030504040204" pitchFamily="32" charset="0"/>
                <a:ea typeface="Lucida Sans Unicode" panose="020B0602030504020204"/>
                <a:cs typeface="Lucida Sans Unicode" panose="020B0602030504020204"/>
              </a:defRPr>
            </a:lvl3pPr>
            <a:lvl4pPr algn="l" defTabSz="449580" rtl="0" eaLnBrk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400">
                <a:solidFill>
                  <a:srgbClr val="000066"/>
                </a:solidFill>
                <a:latin typeface="Verdana" panose="020B0604030504040204" pitchFamily="32" charset="0"/>
                <a:ea typeface="Lucida Sans Unicode" panose="020B0602030504020204"/>
                <a:cs typeface="Lucida Sans Unicode" panose="020B0602030504020204"/>
              </a:defRPr>
            </a:lvl4pPr>
            <a:lvl5pPr algn="l" defTabSz="449580" rtl="0" eaLnBrk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400">
                <a:solidFill>
                  <a:srgbClr val="000066"/>
                </a:solidFill>
                <a:latin typeface="Verdana" panose="020B0604030504040204" pitchFamily="32" charset="0"/>
                <a:ea typeface="Lucida Sans Unicode" panose="020B0602030504020204"/>
                <a:cs typeface="Lucida Sans Unicode" panose="020B0602030504020204"/>
              </a:defRPr>
            </a:lvl5pPr>
            <a:lvl6pPr marL="2514600" indent="-228600" algn="l" defTabSz="449580" rtl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400">
                <a:solidFill>
                  <a:srgbClr val="000066"/>
                </a:solidFill>
                <a:latin typeface="Verdana" panose="020B0604030504040204" pitchFamily="32" charset="0"/>
                <a:ea typeface="Lucida Sans Unicode" panose="020B0602030504020204"/>
                <a:cs typeface="Lucida Sans Unicode" panose="020B0602030504020204"/>
              </a:defRPr>
            </a:lvl6pPr>
            <a:lvl7pPr marL="2971800" indent="-228600" algn="l" defTabSz="449580" rtl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400">
                <a:solidFill>
                  <a:srgbClr val="000066"/>
                </a:solidFill>
                <a:latin typeface="Verdana" panose="020B0604030504040204" pitchFamily="32" charset="0"/>
                <a:ea typeface="Lucida Sans Unicode" panose="020B0602030504020204"/>
                <a:cs typeface="Lucida Sans Unicode" panose="020B0602030504020204"/>
              </a:defRPr>
            </a:lvl7pPr>
            <a:lvl8pPr marL="3429000" indent="-228600" algn="l" defTabSz="449580" rtl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400">
                <a:solidFill>
                  <a:srgbClr val="000066"/>
                </a:solidFill>
                <a:latin typeface="Verdana" panose="020B0604030504040204" pitchFamily="32" charset="0"/>
                <a:ea typeface="Lucida Sans Unicode" panose="020B0602030504020204"/>
                <a:cs typeface="Lucida Sans Unicode" panose="020B0602030504020204"/>
              </a:defRPr>
            </a:lvl8pPr>
            <a:lvl9pPr marL="3886200" indent="-228600" algn="l" defTabSz="449580" rtl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400">
                <a:solidFill>
                  <a:srgbClr val="000066"/>
                </a:solidFill>
                <a:latin typeface="Verdana" panose="020B0604030504040204" pitchFamily="32" charset="0"/>
                <a:ea typeface="Lucida Sans Unicode" panose="020B0602030504020204"/>
                <a:cs typeface="Lucida Sans Unicode" panose="020B0602030504020204"/>
              </a:defRPr>
            </a:lvl9pPr>
          </a:lstStyle>
          <a:p>
            <a:pPr algn="ctr" eaLnBrk="1" hangingPunct="1"/>
            <a:r>
              <a:rPr lang="ru-RU" altLang="ru-RU" sz="3600" kern="0"/>
              <a:t>Дети испытывают затруднения</a:t>
            </a:r>
          </a:p>
        </p:txBody>
      </p:sp>
      <p:sp>
        <p:nvSpPr>
          <p:cNvPr id="3" name="Rectangle 80"/>
          <p:cNvSpPr txBox="1">
            <a:spLocks noChangeArrowheads="1"/>
          </p:cNvSpPr>
          <p:nvPr/>
        </p:nvSpPr>
        <p:spPr>
          <a:xfrm>
            <a:off x="263525" y="1052737"/>
            <a:ext cx="8628955" cy="5544616"/>
          </a:xfrm>
          <a:prstGeom prst="rect">
            <a:avLst/>
          </a:prstGeom>
        </p:spPr>
        <p:txBody>
          <a:bodyPr/>
          <a:lstStyle>
            <a:lvl1pPr marL="342900" indent="-342900" algn="l" defTabSz="44958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Tx/>
              <a:buFont typeface="Times New Roman" panose="02020603050405020304" pitchFamily="18" charset="0"/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1140"/>
              </a:spcAft>
              <a:buClr>
                <a:srgbClr val="000000"/>
              </a:buClr>
              <a:buSzTx/>
              <a:buFont typeface="Times New Roman" panose="02020603050405020304" pitchFamily="18" charset="0"/>
              <a:buChar char="–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Tx/>
              <a:buFont typeface="Times New Roman" panose="02020603050405020304" pitchFamily="18" charset="0"/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Tx/>
              <a:buFont typeface="Times New Roman" panose="02020603050405020304" pitchFamily="18" charset="0"/>
              <a:buChar char="–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Tx/>
              <a:buFont typeface="Times New Roman" panose="02020603050405020304" pitchFamily="18" charset="0"/>
              <a:buChar char="»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580" rtl="0" fontAlgn="base" hangingPunct="0">
              <a:lnSpc>
                <a:spcPct val="101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580" rtl="0" fontAlgn="base" hangingPunct="0">
              <a:lnSpc>
                <a:spcPct val="101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580" rtl="0" fontAlgn="base" hangingPunct="0">
              <a:lnSpc>
                <a:spcPct val="101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580" rtl="0" fontAlgn="base" hangingPunct="0">
              <a:lnSpc>
                <a:spcPct val="101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800" kern="0">
                <a:solidFill>
                  <a:schemeClr val="tx1"/>
                </a:solidFill>
              </a:rPr>
              <a:t>в способности к эстетическому восприятию искусства художественного слова;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kern="0">
                <a:solidFill>
                  <a:schemeClr val="tx1"/>
                </a:solidFill>
              </a:rPr>
              <a:t>умении вслушиваться в текст;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kern="0">
                <a:solidFill>
                  <a:schemeClr val="tx1"/>
                </a:solidFill>
              </a:rPr>
              <a:t> улавливать интонации;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kern="0">
                <a:solidFill>
                  <a:schemeClr val="tx1"/>
                </a:solidFill>
              </a:rPr>
              <a:t> особенности речевых оборотов;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kern="0">
                <a:solidFill>
                  <a:schemeClr val="tx1"/>
                </a:solidFill>
              </a:rPr>
              <a:t>четко, последовательно излагать мысль;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kern="0">
                <a:solidFill>
                  <a:schemeClr val="tx1"/>
                </a:solidFill>
              </a:rPr>
              <a:t>самостоятельно пересказать текст;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kern="0">
                <a:solidFill>
                  <a:schemeClr val="tx1"/>
                </a:solidFill>
              </a:rPr>
              <a:t>в исполнении роли ребенок не владел разнообразными изобразительными средствами (мимикой, телодвижениями, жестами, выразительной по лексике и интонации речью и т. п.)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59632" y="0"/>
            <a:ext cx="7477125" cy="908720"/>
          </a:xfrm>
          <a:prstGeom prst="rect">
            <a:avLst/>
          </a:prstGeom>
        </p:spPr>
        <p:txBody>
          <a:bodyPr/>
          <a:lstStyle>
            <a:lvl1pPr algn="l" defTabSz="449580" rtl="0" eaLnBrk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400">
                <a:solidFill>
                  <a:srgbClr val="000066"/>
                </a:solidFill>
                <a:latin typeface="Verdana" panose="020B0604030504040204" pitchFamily="32" charset="0"/>
                <a:ea typeface="Lucida Sans Unicode" panose="020B0602030504020204"/>
                <a:cs typeface="Lucida Sans Unicode" panose="020B0602030504020204"/>
              </a:defRPr>
            </a:lvl2pPr>
            <a:lvl3pPr algn="l" defTabSz="449580" rtl="0" eaLnBrk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400">
                <a:solidFill>
                  <a:srgbClr val="000066"/>
                </a:solidFill>
                <a:latin typeface="Verdana" panose="020B0604030504040204" pitchFamily="32" charset="0"/>
                <a:ea typeface="Lucida Sans Unicode" panose="020B0602030504020204"/>
                <a:cs typeface="Lucida Sans Unicode" panose="020B0602030504020204"/>
              </a:defRPr>
            </a:lvl3pPr>
            <a:lvl4pPr algn="l" defTabSz="449580" rtl="0" eaLnBrk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400">
                <a:solidFill>
                  <a:srgbClr val="000066"/>
                </a:solidFill>
                <a:latin typeface="Verdana" panose="020B0604030504040204" pitchFamily="32" charset="0"/>
                <a:ea typeface="Lucida Sans Unicode" panose="020B0602030504020204"/>
                <a:cs typeface="Lucida Sans Unicode" panose="020B0602030504020204"/>
              </a:defRPr>
            </a:lvl4pPr>
            <a:lvl5pPr algn="l" defTabSz="449580" rtl="0" eaLnBrk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400">
                <a:solidFill>
                  <a:srgbClr val="000066"/>
                </a:solidFill>
                <a:latin typeface="Verdana" panose="020B0604030504040204" pitchFamily="32" charset="0"/>
                <a:ea typeface="Lucida Sans Unicode" panose="020B0602030504020204"/>
                <a:cs typeface="Lucida Sans Unicode" panose="020B0602030504020204"/>
              </a:defRPr>
            </a:lvl5pPr>
            <a:lvl6pPr marL="2514600" indent="-228600" algn="l" defTabSz="449580" rtl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400">
                <a:solidFill>
                  <a:srgbClr val="000066"/>
                </a:solidFill>
                <a:latin typeface="Verdana" panose="020B0604030504040204" pitchFamily="32" charset="0"/>
                <a:ea typeface="Lucida Sans Unicode" panose="020B0602030504020204"/>
                <a:cs typeface="Lucida Sans Unicode" panose="020B0602030504020204"/>
              </a:defRPr>
            </a:lvl6pPr>
            <a:lvl7pPr marL="2971800" indent="-228600" algn="l" defTabSz="449580" rtl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400">
                <a:solidFill>
                  <a:srgbClr val="000066"/>
                </a:solidFill>
                <a:latin typeface="Verdana" panose="020B0604030504040204" pitchFamily="32" charset="0"/>
                <a:ea typeface="Lucida Sans Unicode" panose="020B0602030504020204"/>
                <a:cs typeface="Lucida Sans Unicode" panose="020B0602030504020204"/>
              </a:defRPr>
            </a:lvl7pPr>
            <a:lvl8pPr marL="3429000" indent="-228600" algn="l" defTabSz="449580" rtl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400">
                <a:solidFill>
                  <a:srgbClr val="000066"/>
                </a:solidFill>
                <a:latin typeface="Verdana" panose="020B0604030504040204" pitchFamily="32" charset="0"/>
                <a:ea typeface="Lucida Sans Unicode" panose="020B0602030504020204"/>
                <a:cs typeface="Lucida Sans Unicode" panose="020B0602030504020204"/>
              </a:defRPr>
            </a:lvl8pPr>
            <a:lvl9pPr marL="3886200" indent="-228600" algn="l" defTabSz="449580" rtl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400">
                <a:solidFill>
                  <a:srgbClr val="000066"/>
                </a:solidFill>
                <a:latin typeface="Verdana" panose="020B0604030504040204" pitchFamily="32" charset="0"/>
                <a:ea typeface="Lucida Sans Unicode" panose="020B0602030504020204"/>
                <a:cs typeface="Lucida Sans Unicode" panose="020B0602030504020204"/>
              </a:defRPr>
            </a:lvl9pPr>
          </a:lstStyle>
          <a:p>
            <a:pPr algn="ctr" eaLnBrk="1" hangingPunct="1"/>
            <a:r>
              <a:rPr lang="ru-RU" altLang="ru-RU" sz="2800" kern="0"/>
              <a:t>Задачи по развитию связной речи в театрализованной деятельности: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908720"/>
            <a:ext cx="8712968" cy="5616624"/>
          </a:xfrm>
          <a:prstGeom prst="rect">
            <a:avLst/>
          </a:prstGeom>
        </p:spPr>
        <p:txBody>
          <a:bodyPr/>
          <a:lstStyle>
            <a:lvl1pPr marL="342900" indent="-342900" algn="l" defTabSz="44958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Tx/>
              <a:buFont typeface="Times New Roman" panose="02020603050405020304" pitchFamily="18" charset="0"/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1140"/>
              </a:spcAft>
              <a:buClr>
                <a:srgbClr val="000000"/>
              </a:buClr>
              <a:buSzTx/>
              <a:buFont typeface="Times New Roman" panose="02020603050405020304" pitchFamily="18" charset="0"/>
              <a:buChar char="–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Tx/>
              <a:buFont typeface="Times New Roman" panose="02020603050405020304" pitchFamily="18" charset="0"/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Tx/>
              <a:buFont typeface="Times New Roman" panose="02020603050405020304" pitchFamily="18" charset="0"/>
              <a:buChar char="–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Tx/>
              <a:buFont typeface="Times New Roman" panose="02020603050405020304" pitchFamily="18" charset="0"/>
              <a:buChar char="»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580" rtl="0" fontAlgn="base" hangingPunct="0">
              <a:lnSpc>
                <a:spcPct val="101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580" rtl="0" fontAlgn="base" hangingPunct="0">
              <a:lnSpc>
                <a:spcPct val="101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580" rtl="0" fontAlgn="base" hangingPunct="0">
              <a:lnSpc>
                <a:spcPct val="101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580" rtl="0" fontAlgn="base" hangingPunct="0">
              <a:lnSpc>
                <a:spcPct val="101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000" kern="0" dirty="0">
                <a:solidFill>
                  <a:schemeClr val="tx1"/>
                </a:solidFill>
              </a:rPr>
              <a:t>учить детей излагать свои мысли;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kern="0" dirty="0">
                <a:solidFill>
                  <a:schemeClr val="tx1"/>
                </a:solidFill>
              </a:rPr>
              <a:t>формировать грамматический, лексический строй речи;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kern="0" dirty="0">
                <a:solidFill>
                  <a:schemeClr val="tx1"/>
                </a:solidFill>
              </a:rPr>
              <a:t>развивать навыки активной, разговорной, образной речи;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kern="0" dirty="0">
                <a:solidFill>
                  <a:schemeClr val="tx1"/>
                </a:solidFill>
              </a:rPr>
              <a:t>продолжать развивать диалогическую, монологическую речь;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kern="0" dirty="0">
                <a:solidFill>
                  <a:schemeClr val="tx1"/>
                </a:solidFill>
              </a:rPr>
              <a:t>продолжать совершенствовать художественно – речевые исполнительские навыки детей в разных видах театрализованной деятельности;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kern="0" dirty="0">
                <a:solidFill>
                  <a:schemeClr val="tx1"/>
                </a:solidFill>
              </a:rPr>
              <a:t>продолжать развивать выразительную, интонационную стороны речи;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kern="0" dirty="0">
                <a:solidFill>
                  <a:schemeClr val="tx1"/>
                </a:solidFill>
              </a:rPr>
              <a:t>пополнять литературный запас детей за счет инсценировки, драматизации сказок, рассказов, потешек и пословиц;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kern="0" dirty="0">
                <a:solidFill>
                  <a:schemeClr val="tx1"/>
                </a:solidFill>
              </a:rPr>
              <a:t>воспитывать чуткость  к художественному слову, зачитывать отрывки с наиболее яркими описаниями;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kern="0" dirty="0">
                <a:solidFill>
                  <a:schemeClr val="tx1"/>
                </a:solidFill>
              </a:rPr>
              <a:t>развивать мелкую моторику рук;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kern="0" dirty="0">
                <a:solidFill>
                  <a:schemeClr val="tx1"/>
                </a:solidFill>
              </a:rPr>
              <a:t>формировать умение воплощать услышанное в инсценировках.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9720263" cy="1417638"/>
          </a:xfrm>
        </p:spPr>
        <p:txBody>
          <a:bodyPr/>
          <a:lstStyle/>
          <a:p>
            <a:pPr algn="ctr" eaLnBrk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</a:tabLst>
            </a:pPr>
            <a:r>
              <a:rPr lang="ru-RU" sz="4000" b="1">
                <a:solidFill>
                  <a:srgbClr val="FF0066"/>
                </a:solidFill>
                <a:latin typeface="Georgia" panose="02040502050405020303" pitchFamily="18" charset="0"/>
              </a:rPr>
              <a:t>На что направлена театрализованная деятельность?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512" y="1124744"/>
            <a:ext cx="8713788" cy="544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/>
          <a:lstStyle/>
          <a:p>
            <a:pPr marL="339725" indent="-339725">
              <a:lnSpc>
                <a:spcPct val="100000"/>
              </a:lnSpc>
              <a:spcBef>
                <a:spcPts val="640"/>
              </a:spcBef>
              <a:buSzPct val="45000"/>
              <a:buFont typeface="Wingdings 2" panose="05020102010507070707" pitchFamily="18" charset="2"/>
              <a:buChar char="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ru-RU" sz="3200" b="1">
                <a:solidFill>
                  <a:srgbClr val="0000CC"/>
                </a:solidFill>
                <a:latin typeface="Georgia" panose="02040502050405020303" pitchFamily="18" charset="0"/>
              </a:rPr>
              <a:t>На развитие у ее участников ощущений, чувств, эмоций;</a:t>
            </a:r>
          </a:p>
          <a:p>
            <a:pPr marL="339725" indent="-339725">
              <a:lnSpc>
                <a:spcPct val="100000"/>
              </a:lnSpc>
              <a:spcBef>
                <a:spcPts val="640"/>
              </a:spcBef>
              <a:buSzPct val="45000"/>
              <a:buFont typeface="Wingdings 2" panose="05020102010507070707" pitchFamily="18" charset="2"/>
              <a:buChar char="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ru-RU" sz="3200" b="1">
                <a:solidFill>
                  <a:srgbClr val="0000CC"/>
                </a:solidFill>
                <a:latin typeface="Georgia" panose="02040502050405020303" pitchFamily="18" charset="0"/>
              </a:rPr>
              <a:t>На развитие мышления, воображения, внимания, памяти;</a:t>
            </a:r>
          </a:p>
          <a:p>
            <a:pPr marL="339725" indent="-339725">
              <a:lnSpc>
                <a:spcPct val="100000"/>
              </a:lnSpc>
              <a:spcBef>
                <a:spcPts val="640"/>
              </a:spcBef>
              <a:buSzPct val="45000"/>
              <a:buFont typeface="Wingdings 2" panose="05020102010507070707" pitchFamily="18" charset="2"/>
              <a:buChar char="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ru-RU" sz="3200" b="1">
                <a:solidFill>
                  <a:srgbClr val="0000CC"/>
                </a:solidFill>
                <a:latin typeface="Georgia" panose="02040502050405020303" pitchFamily="18" charset="0"/>
              </a:rPr>
              <a:t>На развитие фантазии;</a:t>
            </a:r>
          </a:p>
          <a:p>
            <a:pPr marL="339725" indent="-339725">
              <a:lnSpc>
                <a:spcPct val="100000"/>
              </a:lnSpc>
              <a:spcBef>
                <a:spcPts val="640"/>
              </a:spcBef>
              <a:buSzPct val="45000"/>
              <a:buFont typeface="Wingdings 2" panose="05020102010507070707" pitchFamily="18" charset="2"/>
              <a:buChar char="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ru-RU" sz="3200" b="1">
                <a:solidFill>
                  <a:srgbClr val="0000CC"/>
                </a:solidFill>
                <a:latin typeface="Georgia" panose="02040502050405020303" pitchFamily="18" charset="0"/>
              </a:rPr>
              <a:t>На формирование волевых качеств;</a:t>
            </a:r>
          </a:p>
          <a:p>
            <a:pPr marL="339725" indent="-339725">
              <a:lnSpc>
                <a:spcPct val="100000"/>
              </a:lnSpc>
              <a:spcBef>
                <a:spcPts val="640"/>
              </a:spcBef>
              <a:buSzPct val="45000"/>
              <a:buFont typeface="Wingdings 2" panose="05020102010507070707" pitchFamily="18" charset="2"/>
              <a:buChar char="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ru-RU" sz="3200" b="1">
                <a:solidFill>
                  <a:srgbClr val="0000CC"/>
                </a:solidFill>
                <a:latin typeface="Georgia" panose="02040502050405020303" pitchFamily="18" charset="0"/>
              </a:rPr>
              <a:t>На развитие многих навыков и умений(речевых, коммуникативных, организаторских, двигательных и т.д.)</a:t>
            </a:r>
          </a:p>
          <a:p>
            <a:pPr marL="339725" indent="-339725">
              <a:lnSpc>
                <a:spcPct val="100000"/>
              </a:lnSpc>
              <a:spcBef>
                <a:spcPts val="640"/>
              </a:spcBef>
              <a:buClrTx/>
              <a:buFontTx/>
              <a:buNone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endParaRPr lang="ru-RU" sz="3200" b="1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1093787"/>
          </a:xfrm>
        </p:spPr>
        <p:txBody>
          <a:bodyPr/>
          <a:lstStyle/>
          <a:p>
            <a:pPr algn="ctr" eaLnBrk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600" b="1">
                <a:solidFill>
                  <a:srgbClr val="FF0066"/>
                </a:solidFill>
                <a:latin typeface="Georgia" panose="02040502050405020303" pitchFamily="18" charset="0"/>
              </a:rPr>
              <a:t>Влияние театрализованной игры на развитие речи ребенка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4213" y="1125538"/>
            <a:ext cx="8280400" cy="5543550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/>
          <a:lstStyle/>
          <a:p>
            <a:pPr marL="342900" indent="-338455">
              <a:lnSpc>
                <a:spcPct val="90000"/>
              </a:lnSpc>
              <a:spcBef>
                <a:spcPts val="64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ru-RU" sz="2800" b="1">
                <a:solidFill>
                  <a:srgbClr val="0000CC"/>
                </a:solidFill>
                <a:latin typeface="Georgia" panose="02040502050405020303" pitchFamily="18" charset="0"/>
              </a:rPr>
              <a:t>Театрализованная игра:</a:t>
            </a:r>
          </a:p>
          <a:p>
            <a:pPr marL="342900" indent="-338455">
              <a:lnSpc>
                <a:spcPct val="90000"/>
              </a:lnSpc>
              <a:spcBef>
                <a:spcPts val="640"/>
              </a:spcBef>
              <a:buSzPct val="45000"/>
              <a:buFont typeface="Wingdings 2" panose="05020102010507070707" pitchFamily="18" charset="2"/>
              <a:buChar char="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ru-RU" sz="2800" b="1">
                <a:solidFill>
                  <a:srgbClr val="0000CC"/>
                </a:solidFill>
                <a:latin typeface="Georgia" panose="02040502050405020303" pitchFamily="18" charset="0"/>
              </a:rPr>
              <a:t>Стимулирует активную речь за счет расширения словарного запаса;</a:t>
            </a:r>
          </a:p>
          <a:p>
            <a:pPr marL="342900" indent="-338455">
              <a:lnSpc>
                <a:spcPct val="90000"/>
              </a:lnSpc>
              <a:spcBef>
                <a:spcPts val="640"/>
              </a:spcBef>
              <a:buSzPct val="45000"/>
              <a:buFont typeface="Wingdings 2" panose="05020102010507070707" pitchFamily="18" charset="2"/>
              <a:buChar char="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ru-RU" sz="2800" b="1">
                <a:solidFill>
                  <a:srgbClr val="0000CC"/>
                </a:solidFill>
                <a:latin typeface="Georgia" panose="02040502050405020303" pitchFamily="18" charset="0"/>
              </a:rPr>
              <a:t>Ребенок усваивает богатство родного языка, его выразительные средства(динамику, темп, интонацию и др.);</a:t>
            </a:r>
          </a:p>
          <a:p>
            <a:pPr marL="342900" indent="-338455">
              <a:lnSpc>
                <a:spcPct val="90000"/>
              </a:lnSpc>
              <a:spcBef>
                <a:spcPts val="640"/>
              </a:spcBef>
              <a:buSzPct val="45000"/>
              <a:buFont typeface="Wingdings 2" panose="05020102010507070707" pitchFamily="18" charset="2"/>
              <a:buChar char="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ru-RU" sz="2800" b="1">
                <a:solidFill>
                  <a:srgbClr val="0000CC"/>
                </a:solidFill>
                <a:latin typeface="Georgia" panose="02040502050405020303" pitchFamily="18" charset="0"/>
              </a:rPr>
              <a:t>Совершенствует артикуляционный аппарат;</a:t>
            </a:r>
          </a:p>
          <a:p>
            <a:pPr marL="342900" indent="-338455">
              <a:lnSpc>
                <a:spcPct val="90000"/>
              </a:lnSpc>
              <a:spcBef>
                <a:spcPts val="640"/>
              </a:spcBef>
              <a:buSzPct val="45000"/>
              <a:buFont typeface="Wingdings 2" panose="05020102010507070707" pitchFamily="18" charset="2"/>
              <a:buChar char="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ru-RU" sz="2800" b="1">
                <a:solidFill>
                  <a:srgbClr val="0000CC"/>
                </a:solidFill>
                <a:latin typeface="Georgia" panose="02040502050405020303" pitchFamily="18" charset="0"/>
              </a:rPr>
              <a:t>Формируется диалогическая, эмоционально насыщенная, выразительная речь.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419872" y="1357313"/>
            <a:ext cx="2652316" cy="777862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anose="02020603050405020304" pitchFamily="18" charset="0"/>
              </a:rPr>
              <a:t>Игры-драматизации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338263" y="803275"/>
            <a:ext cx="1181100" cy="430213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anose="02020603050405020304" pitchFamily="18" charset="0"/>
              </a:rPr>
              <a:t>Беседы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9552" y="2348880"/>
            <a:ext cx="4000500" cy="1109663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anose="02020603050405020304" pitchFamily="18" charset="0"/>
              </a:rPr>
              <a:t>Совместная деятельность с детьми в режимных моментах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786188" y="3786188"/>
            <a:ext cx="3071812" cy="1109662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anose="02020603050405020304" pitchFamily="18" charset="0"/>
              </a:rPr>
              <a:t>Непосредственно образовательная деятельность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292080" y="5445224"/>
            <a:ext cx="3500437" cy="769938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anose="02020603050405020304" pitchFamily="18" charset="0"/>
              </a:rPr>
              <a:t>Самостоятельная деятельность детей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495550" y="214313"/>
            <a:ext cx="4589463" cy="430212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>
                <a:solidFill>
                  <a:srgbClr val="A22876"/>
                </a:solidFill>
                <a:latin typeface="Times New Roman" panose="02020603050405020304" pitchFamily="18" charset="0"/>
              </a:rPr>
              <a:t>ФОРМЫ РАБОТЫ С ДЕТЬМИ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21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Овал 46"/>
          <p:cNvSpPr/>
          <p:nvPr/>
        </p:nvSpPr>
        <p:spPr bwMode="auto">
          <a:xfrm>
            <a:off x="3071802" y="357166"/>
            <a:ext cx="3929090" cy="170021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anose="02020603050405020304" pitchFamily="18" charset="0"/>
              <a:buNone/>
              <a:defRPr/>
            </a:pPr>
            <a:r>
              <a:rPr lang="ru-RU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/>
              </a:rPr>
              <a:t>     Работа с</a:t>
            </a:r>
          </a:p>
          <a:p>
            <a:pPr algn="ctr">
              <a:buFont typeface="Times New Roman" panose="02020603050405020304" pitchFamily="18" charset="0"/>
              <a:buNone/>
              <a:defRPr/>
            </a:pPr>
            <a:r>
              <a:rPr lang="ru-RU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/>
              </a:rPr>
              <a:t>родителями</a:t>
            </a:r>
          </a:p>
        </p:txBody>
      </p:sp>
      <p:cxnSp>
        <p:nvCxnSpPr>
          <p:cNvPr id="9219" name="Прямая со стрелкой 48"/>
          <p:cNvCxnSpPr>
            <a:cxnSpLocks noChangeShapeType="1"/>
          </p:cNvCxnSpPr>
          <p:nvPr/>
        </p:nvCxnSpPr>
        <p:spPr bwMode="auto">
          <a:xfrm rot="5400000">
            <a:off x="2857500" y="2071688"/>
            <a:ext cx="928687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</p:spPr>
      </p:cxnSp>
      <p:cxnSp>
        <p:nvCxnSpPr>
          <p:cNvPr id="9220" name="Прямая со стрелкой 52"/>
          <p:cNvCxnSpPr>
            <a:cxnSpLocks noChangeShapeType="1"/>
          </p:cNvCxnSpPr>
          <p:nvPr/>
        </p:nvCxnSpPr>
        <p:spPr bwMode="auto">
          <a:xfrm rot="16200000" flipH="1">
            <a:off x="4333082" y="2761456"/>
            <a:ext cx="1443038" cy="34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</p:spPr>
      </p:cxnSp>
      <p:cxnSp>
        <p:nvCxnSpPr>
          <p:cNvPr id="9221" name="Прямая со стрелкой 56"/>
          <p:cNvCxnSpPr>
            <a:cxnSpLocks noChangeShapeType="1"/>
          </p:cNvCxnSpPr>
          <p:nvPr/>
        </p:nvCxnSpPr>
        <p:spPr bwMode="auto">
          <a:xfrm rot="16200000" flipH="1">
            <a:off x="6072188" y="1928813"/>
            <a:ext cx="1000125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</p:spPr>
      </p:cxnSp>
      <p:sp>
        <p:nvSpPr>
          <p:cNvPr id="67" name="Овал 66"/>
          <p:cNvSpPr/>
          <p:nvPr/>
        </p:nvSpPr>
        <p:spPr bwMode="auto">
          <a:xfrm>
            <a:off x="251520" y="2132856"/>
            <a:ext cx="2662542" cy="172819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Times New Roman" panose="02020603050405020304" pitchFamily="18" charset="0"/>
              <a:buNone/>
              <a:defRPr/>
            </a:pPr>
            <a:endParaRPr lang="en-US" sz="2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/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ru-RU"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/>
              </a:rPr>
              <a:t>Родительские собрания</a:t>
            </a:r>
          </a:p>
        </p:txBody>
      </p:sp>
      <p:sp>
        <p:nvSpPr>
          <p:cNvPr id="68" name="Овал 67"/>
          <p:cNvSpPr/>
          <p:nvPr/>
        </p:nvSpPr>
        <p:spPr bwMode="auto">
          <a:xfrm>
            <a:off x="3357554" y="2852936"/>
            <a:ext cx="3014646" cy="17762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Times New Roman" panose="02020603050405020304" pitchFamily="18" charset="0"/>
              <a:buNone/>
              <a:defRPr/>
            </a:pP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/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ru-RU"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/>
              </a:rPr>
              <a:t>Консультации</a:t>
            </a:r>
          </a:p>
        </p:txBody>
      </p:sp>
      <p:sp>
        <p:nvSpPr>
          <p:cNvPr id="69" name="Овал 68"/>
          <p:cNvSpPr/>
          <p:nvPr/>
        </p:nvSpPr>
        <p:spPr bwMode="auto">
          <a:xfrm>
            <a:off x="6516216" y="2420888"/>
            <a:ext cx="2376264" cy="16561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Times New Roman" panose="02020603050405020304" pitchFamily="18" charset="0"/>
              <a:buNone/>
              <a:defRPr/>
            </a:pP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/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ru-RU"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/>
              </a:rPr>
              <a:t>Стенд для родителей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11.14"/>
  <p:tag name="AS_TITLE" val="Aspose.Slides for .NET 4.0 Client Profile"/>
  <p:tag name="AS_VERSION" val="19.11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616</Words>
  <Application>Microsoft Office PowerPoint</Application>
  <PresentationFormat>Экран (4:3)</PresentationFormat>
  <Paragraphs>133</Paragraphs>
  <Slides>28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Century</vt:lpstr>
      <vt:lpstr>Georgia</vt:lpstr>
      <vt:lpstr>Times New Roman</vt:lpstr>
      <vt:lpstr>Verdana</vt:lpstr>
      <vt:lpstr>Wingdings</vt:lpstr>
      <vt:lpstr>Wingdings 2</vt:lpstr>
      <vt:lpstr>Тема Office</vt:lpstr>
      <vt:lpstr> «Развитие речи через театрализованную деятельность»</vt:lpstr>
      <vt:lpstr>Презентация PowerPoint</vt:lpstr>
      <vt:lpstr>Презентация PowerPoint</vt:lpstr>
      <vt:lpstr>Презентация PowerPoint</vt:lpstr>
      <vt:lpstr>Презентация PowerPoint</vt:lpstr>
      <vt:lpstr>На что направлена театрализованная деятельность?</vt:lpstr>
      <vt:lpstr>Влияние театрализованной игры на развитие речи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Театрализованная деятельность-это…</vt:lpstr>
      <vt:lpstr>Презентация PowerPoint</vt:lpstr>
      <vt:lpstr>             СКАЗКА            «ЗИМОВЬЕ»</vt:lpstr>
      <vt:lpstr>           СКАЗКА         «ТЕРЕМОК»</vt:lpstr>
      <vt:lpstr>  Сказка «РЕПКА»</vt:lpstr>
      <vt:lpstr>               СКАЗКА   «Волк и семеро козлят»</vt:lpstr>
      <vt:lpstr>           СКАЗКА         «ТЕРЕМОК»</vt:lpstr>
      <vt:lpstr>     Работа с родителями      СКАЗКА «КОЛОБОК»</vt:lpstr>
      <vt:lpstr>   Работа с родителями</vt:lpstr>
      <vt:lpstr>Презентация PowerPoint</vt:lpstr>
    </vt:vector>
  </TitlesOfParts>
  <Manager>lusana.ru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lusana.ru</dc:title>
  <dc:subject>lusana.ru</dc:subject>
  <dc:creator>lusana.ru</dc:creator>
  <dc:description>lusana.ru</dc:description>
  <cp:lastModifiedBy>вера золотарева</cp:lastModifiedBy>
  <cp:revision>55</cp:revision>
  <cp:lastPrinted>2113-01-01T00:00:00Z</cp:lastPrinted>
  <dcterms:created xsi:type="dcterms:W3CDTF">2113-01-01T00:00:00Z</dcterms:created>
  <dcterms:modified xsi:type="dcterms:W3CDTF">2023-02-12T16:05:30Z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DF79877326A6421894F5CEE4661F786B</vt:lpwstr>
  </property>
  <property fmtid="{D5CDD505-2E9C-101B-9397-08002B2CF9AE}" pid="3" name="KSOProductBuildVer">
    <vt:lpwstr>1049-11.2.0.11440</vt:lpwstr>
  </property>
</Properties>
</file>