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80" r:id="rId4"/>
    <p:sldId id="282" r:id="rId5"/>
    <p:sldId id="283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84" r:id="rId15"/>
    <p:sldId id="285" r:id="rId16"/>
    <p:sldId id="256" r:id="rId17"/>
    <p:sldId id="257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C3B4-920C-4D04-8547-151AD248848F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5C18-EF2E-4B29-BA19-D273E735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6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C3B4-920C-4D04-8547-151AD248848F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5C18-EF2E-4B29-BA19-D273E735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2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C3B4-920C-4D04-8547-151AD248848F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5C18-EF2E-4B29-BA19-D273E735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5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C3B4-920C-4D04-8547-151AD248848F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5C18-EF2E-4B29-BA19-D273E735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6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C3B4-920C-4D04-8547-151AD248848F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5C18-EF2E-4B29-BA19-D273E735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C3B4-920C-4D04-8547-151AD248848F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5C18-EF2E-4B29-BA19-D273E735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8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C3B4-920C-4D04-8547-151AD248848F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5C18-EF2E-4B29-BA19-D273E735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5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C3B4-920C-4D04-8547-151AD248848F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5C18-EF2E-4B29-BA19-D273E735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1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C3B4-920C-4D04-8547-151AD248848F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5C18-EF2E-4B29-BA19-D273E735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8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C3B4-920C-4D04-8547-151AD248848F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5C18-EF2E-4B29-BA19-D273E735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3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C3B4-920C-4D04-8547-151AD248848F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5C18-EF2E-4B29-BA19-D273E735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EC3B4-920C-4D04-8547-151AD248848F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95C18-EF2E-4B29-BA19-D273E735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нс\Desktop\buratino-kartinki-dlya-detey-6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8824" y="4881282"/>
            <a:ext cx="5015754" cy="1855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МКДОУ «Д/с № 35»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Золотарева Вера Владимировна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Коркино – 2019 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нс\Desktop\IMG-9c73bf02d2cf3f85c71bbffcd6b285dd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84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6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нс\Desktop\buratino-kartinki-dlya-detey-6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789"/>
            <a:ext cx="12192000" cy="69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743" y="365126"/>
            <a:ext cx="8921932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Значение сенсорного воспитания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927" y="1528355"/>
            <a:ext cx="9091747" cy="441524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основой для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•- упорядочивает хаотичные представления ребенка, полученные при взаимодействии с внешним миром;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•- развивает наблюдательность;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•- готовит к реальной жизни;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•- позитивно влияет на эстетическое чувство;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•- является основой для развития воображения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•- развивает внимание;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•-дает ребенку возможность овладеть новыми способами предметно-познавательной деятельности;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•- обеспечивает усвоение сенсорных эталонов;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•- влияет на расширение словарного запаса ребенка;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•- влияет на развитие зрительной, слуховой, моторной, образной и др. видов памяти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нс\Desktop\buratino-kartinki-dlya-detey-6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7466" y="1"/>
            <a:ext cx="5236335" cy="16906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Сенсорное развитие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9883" y="1854558"/>
            <a:ext cx="68644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это развитие восприятия и формирование представлений о внешних свойствах предметов: их форме, цвете, величине, положении в пространстве, а также запахе, вкусе и т. д.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днс\Desktop\IMG_20181212_091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5" y="1378036"/>
            <a:ext cx="3168202" cy="43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нс\Desktop\buratino-kartinki-dlya-detey-6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94" y="1669384"/>
            <a:ext cx="3913094" cy="4248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06670" y="1452281"/>
            <a:ext cx="43827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воспитание – целенаправленное совершенствование, развитие у детей сенсорных процессов (ощущений, восприятий, представлений)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нс\Desktop\buratino-kartinki-dlya-detey-6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659" y="914400"/>
            <a:ext cx="9897036" cy="87405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</a:t>
            </a:r>
            <a:r>
              <a:rPr lang="ru-RU" b="1" dirty="0" smtClean="0"/>
              <a:t>Виды дидактических игр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6447" y="1680882"/>
            <a:ext cx="10197353" cy="449608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мелкой моторики и речи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формы и величины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цветового восприятия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слухового развития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развития тактильных ощущений и обоняния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художественно – творческого      развития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•для элементарного экспериментирования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•для развития интеллектуальных и конструктивн</a:t>
            </a:r>
            <a:r>
              <a:rPr lang="ru-RU" dirty="0" smtClean="0"/>
              <a:t>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нс\Desktop\buratino-kartinki-dlya-detey-6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329" y="712694"/>
            <a:ext cx="8538884" cy="92784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выполнения задач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553" y="1667435"/>
            <a:ext cx="10452847" cy="1479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1.Создать условия для ознакомления детей с цветом, формой, величиной;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Пополнить группу дидактическими играми;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3.ППРС разнообразить, внести новые виды игр для самостоятельной деятельности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16" y="3146610"/>
            <a:ext cx="4731270" cy="2840281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91" y="3146610"/>
            <a:ext cx="2811524" cy="264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3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37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5780" y="0"/>
            <a:ext cx="6220496" cy="23906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3100" dirty="0" smtClean="0">
                <a:solidFill>
                  <a:srgbClr val="FF0000"/>
                </a:solidFill>
              </a:rPr>
              <a:t>Дидактические игры как средство сенсорного развития детей раннего возраста»</a:t>
            </a:r>
            <a:endParaRPr lang="ru-RU" sz="31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8221" y="2653048"/>
            <a:ext cx="4949780" cy="2604752"/>
          </a:xfrm>
        </p:spPr>
        <p:txBody>
          <a:bodyPr/>
          <a:lstStyle/>
          <a:p>
            <a:r>
              <a:rPr lang="ru-RU" sz="1800" dirty="0" smtClean="0"/>
              <a:t>Воспитатель: Золотарёва В.В</a:t>
            </a:r>
          </a:p>
          <a:p>
            <a:r>
              <a:rPr lang="ru-RU" sz="1800" dirty="0" smtClean="0"/>
              <a:t>МКДОУ «Д\с № 35»</a:t>
            </a:r>
          </a:p>
          <a:p>
            <a:r>
              <a:rPr lang="ru-RU" sz="1800" dirty="0" smtClean="0"/>
              <a:t>Группа « </a:t>
            </a:r>
            <a:r>
              <a:rPr lang="ru-RU" sz="1800" dirty="0" err="1" smtClean="0"/>
              <a:t>Светофорчик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8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6469" y="3513911"/>
            <a:ext cx="95620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Дидактическая игра представляет собой многоплановое, сложное педагогическое явление: она является и игровым методом обучения детей дошкольного возраста, и формой обучения, и самостоятельной игровой деятельностью, и средством всестороннего воспитания личности ребенка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4601" y="192041"/>
            <a:ext cx="7676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Игры для формирования цветового восприятия</a:t>
            </a:r>
          </a:p>
        </p:txBody>
      </p:sp>
      <p:pic>
        <p:nvPicPr>
          <p:cNvPr id="6" name="Picture 4" descr="C:\Documents and Settings\Домашний\Рабочий стол\Оформленние\Анимационные картинки\Смайлики\Набор 1\Эмоции\1 (112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9018" y="5150010"/>
            <a:ext cx="1358415" cy="1400866"/>
          </a:xfrm>
          <a:prstGeom prst="rect">
            <a:avLst/>
          </a:prstGeom>
          <a:noFill/>
        </p:spPr>
      </p:pic>
      <p:pic>
        <p:nvPicPr>
          <p:cNvPr id="2050" name="Picture 2" descr="C:\Users\днс\Desktop\IMG_20181212_091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6" y="1276053"/>
            <a:ext cx="4056061" cy="540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Desktop\IMG_20181212_091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82" y="1276054"/>
            <a:ext cx="3956119" cy="527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4297" y="322731"/>
            <a:ext cx="10014987" cy="1223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</a:rPr>
              <a:t>О</a:t>
            </a:r>
            <a:r>
              <a:rPr lang="ru-RU" sz="3600" b="1" dirty="0" smtClean="0">
                <a:solidFill>
                  <a:srgbClr val="00B0F0"/>
                </a:solidFill>
              </a:rPr>
              <a:t>своение </a:t>
            </a:r>
            <a:r>
              <a:rPr lang="ru-RU" sz="3600" b="1" dirty="0">
                <a:solidFill>
                  <a:srgbClr val="00B0F0"/>
                </a:solidFill>
              </a:rPr>
              <a:t>самостоятельной предметной деятельности</a:t>
            </a:r>
          </a:p>
        </p:txBody>
      </p:sp>
      <p:pic>
        <p:nvPicPr>
          <p:cNvPr id="4" name="Рисунок 3" descr="C:\Users\днс\Desktop\IMG_20151103_1526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79" y="1668920"/>
            <a:ext cx="3837904" cy="4373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C:\Documents and Settings\Домашний\Рабочий стол\Оформленние\Анимационные картинки\Смайлики\Набор 1\Эмоции\1 (107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1" y="5057738"/>
            <a:ext cx="1473617" cy="1417372"/>
          </a:xfrm>
          <a:prstGeom prst="rect">
            <a:avLst/>
          </a:prstGeom>
          <a:noFill/>
        </p:spPr>
      </p:pic>
      <p:pic>
        <p:nvPicPr>
          <p:cNvPr id="3075" name="Picture 3" descr="C:\Users\днс\Desktop\IMG_20181212_0918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8" y="1796760"/>
            <a:ext cx="5490867" cy="41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4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нс\Desktop\buratino-kartinki-dlya-detey-6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Автобиография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Золотарева Вера Владимировна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01.12.1985 г, Челябинской области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Брединском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районе, п.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Княженский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–Уральский государственный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педагогический университет» г. Челябинск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МКДОУ «Д/С № 35», воспитатель.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замуж, двое детей.</a:t>
            </a:r>
          </a:p>
        </p:txBody>
      </p:sp>
    </p:spTree>
    <p:extLst>
      <p:ext uri="{BB962C8B-B14F-4D97-AF65-F5344CB8AC3E}">
        <p14:creationId xmlns:p14="http://schemas.microsoft.com/office/powerpoint/2010/main" val="3749891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7904" y="154547"/>
            <a:ext cx="4757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Игры с мозаикой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6" y="3855711"/>
            <a:ext cx="3939255" cy="2648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25" y="154548"/>
            <a:ext cx="3915177" cy="2725531"/>
          </a:xfrm>
          <a:prstGeom prst="rect">
            <a:avLst/>
          </a:prstGeom>
        </p:spPr>
      </p:pic>
      <p:pic>
        <p:nvPicPr>
          <p:cNvPr id="6" name="Picture 22" descr="1 (94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320" y="1602204"/>
            <a:ext cx="1810328" cy="1897924"/>
          </a:xfrm>
          <a:prstGeom prst="rect">
            <a:avLst/>
          </a:prstGeom>
          <a:noFill/>
        </p:spPr>
      </p:pic>
      <p:pic>
        <p:nvPicPr>
          <p:cNvPr id="4098" name="Picture 2" descr="C:\Users\днс\Desktop\IMG_20181212_0921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2" y="977626"/>
            <a:ext cx="4317132" cy="57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днс\Desktop\buratino-kartinki-dlya-detey-6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8044" y="1490008"/>
            <a:ext cx="85386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Тема: «Сенсорное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развитие детей раннего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возраста по средством дидактической игры»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473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нс\Desktop\buratino-kartinki-dlya-detey-6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8035" y="1712890"/>
            <a:ext cx="36704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201F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входит в сознание человека                                                лишь через дверь органов внешних                                    чувств. 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201F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201F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2400" b="1" dirty="0">
                <a:solidFill>
                  <a:srgbClr val="201F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закрыта, то он не может                                                   войти в него, не может вступить </a:t>
            </a:r>
            <a:r>
              <a:rPr lang="ru-RU" altLang="ru-RU" sz="2400" b="1" dirty="0" smtClean="0">
                <a:solidFill>
                  <a:srgbClr val="201F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400" b="1" dirty="0">
                <a:solidFill>
                  <a:srgbClr val="201F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 в связь. 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201F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201F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altLang="ru-RU" sz="2400" b="1" dirty="0">
                <a:solidFill>
                  <a:srgbClr val="201F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не существует для                                               сознания.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201F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400" b="1" dirty="0" err="1" smtClean="0">
                <a:solidFill>
                  <a:srgbClr val="201F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Б.Прейер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Katia\Мои документы\Мои рисунки\foto_92084.jpg"/>
          <p:cNvPicPr>
            <a:picLocks noChangeAspect="1" noChangeArrowheads="1"/>
          </p:cNvPicPr>
          <p:nvPr/>
        </p:nvPicPr>
        <p:blipFill>
          <a:blip r:embed="rId3" cstate="print"/>
          <a:srcRect b="11119"/>
          <a:stretch>
            <a:fillRect/>
          </a:stretch>
        </p:blipFill>
        <p:spPr bwMode="auto">
          <a:xfrm>
            <a:off x="4802538" y="1279404"/>
            <a:ext cx="3527511" cy="3884267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40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нс\Desktop\buratino-kartinki-dlya-detey-6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761" y="1893193"/>
            <a:ext cx="11131639" cy="44818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сенсорики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является одним из главных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аспектов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полноценного развития. Особенно важно уделять внимание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сенсорике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раннем дошкольном возрасте. </a:t>
            </a:r>
            <a:endParaRPr lang="ru-RU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сенсорного развития в ранним и дошкольном возрасте трудно переоценить. Именно этот возраст благоприятен для совершенствования деятельности органов чувств, накоплении представлений об окружающем мире. Именно поэтому большинство дидактических игр в данном направлении рассчитаны на детей в возрасте от 2 до 4 лет.</a:t>
            </a:r>
          </a:p>
          <a:p>
            <a:pPr marL="0" indent="0">
              <a:buNone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также сказать, что дидактические игры являются одним из наиболее важным занятием детей этого возраста. В ходе дидактической игры можно не только наблюдать за развитием его качеств и умений. Но также корректировать их и направлять в более правильное русло. Иногда в большей, иногда в меньшей степени. </a:t>
            </a:r>
          </a:p>
          <a:p>
            <a:pPr marL="0" indent="0">
              <a:buNone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Актуальна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тема потому что: успешность познавательного развития определяется уровнем развития сенсорных процессов; дидактические игры способствуют умственному , эстетическому и нравственному воспитанию детей; дидактические игры выполняют функцию – контроль за состоянием сенсорного развития детей; дидактические игры являются  одним из наиболее важных занятий для развития детей дошкольного возраста, потому как ребенок практически все в этом мире познает через игру.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29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нс\Desktop\buratino-kartinki-dlya-detey-6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06"/>
            <a:ext cx="12191999" cy="686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5777" y="75362"/>
            <a:ext cx="62800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сенсорного развития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777284"/>
            <a:ext cx="105993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Формирование у детей систем перцептивных (обследовательских) действий;</a:t>
            </a:r>
          </a:p>
          <a:p>
            <a:r>
              <a:rPr lang="ru-RU" sz="2400" b="1" dirty="0" smtClean="0"/>
              <a:t> • формирование у детей систем сенсорных эталонов - обобщенных представлений о свойствах, качествах и отношениях предметов; </a:t>
            </a:r>
          </a:p>
          <a:p>
            <a:r>
              <a:rPr lang="ru-RU" sz="2400" b="1" dirty="0" smtClean="0"/>
              <a:t>• формирование у детей умений самостоятельно применять системы перцептивных действий и системы эталонов в практической и познавательной деятельности. </a:t>
            </a:r>
          </a:p>
          <a:p>
            <a:r>
              <a:rPr lang="ru-RU" sz="2400" b="1" dirty="0" smtClean="0"/>
              <a:t>• создание условий, способствующих развитию у детей широкой ориентировки в окружающем их предметном мире;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866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днс\Desktop\buratino-kartinki-dlya-detey-6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94716" y="154548"/>
            <a:ext cx="5002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ФГОС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дошкольногообразования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189" y="1790163"/>
            <a:ext cx="79462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Содержание образовательной области «Познавательное развитие» направлено на формирование …первичных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00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нс\Desktop\buratino-kartinki-dlya-detey-6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894" y="779928"/>
            <a:ext cx="10569388" cy="110266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b="1" i="1" dirty="0" smtClean="0">
                <a:solidFill>
                  <a:srgbClr val="FF0000"/>
                </a:solidFill>
              </a:rPr>
              <a:t>Умственное развитие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106" y="1828801"/>
            <a:ext cx="10466294" cy="4297366"/>
          </a:xfrm>
        </p:spPr>
        <p:txBody>
          <a:bodyPr/>
          <a:lstStyle/>
          <a:p>
            <a:r>
              <a:rPr lang="ru-RU" b="1" dirty="0" smtClean="0"/>
              <a:t> Воображение</a:t>
            </a:r>
          </a:p>
          <a:p>
            <a:r>
              <a:rPr lang="ru-RU" b="1" dirty="0" smtClean="0"/>
              <a:t>Мышление</a:t>
            </a:r>
          </a:p>
          <a:p>
            <a:r>
              <a:rPr lang="ru-RU" b="1" dirty="0" smtClean="0"/>
              <a:t>Запоминание</a:t>
            </a:r>
          </a:p>
          <a:p>
            <a:r>
              <a:rPr lang="ru-RU" b="1" dirty="0" smtClean="0"/>
              <a:t>Восприятие</a:t>
            </a:r>
          </a:p>
          <a:p>
            <a:r>
              <a:rPr lang="ru-RU" b="1" dirty="0" smtClean="0"/>
              <a:t>Сенсорное развитие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6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нс\Desktop\buratino-kartinki-dlya-detey-6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82" y="274638"/>
            <a:ext cx="10358718" cy="14331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Формирование сенсорных эталонов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212" y="1707775"/>
            <a:ext cx="10264588" cy="4469187"/>
          </a:xfrm>
        </p:spPr>
        <p:txBody>
          <a:bodyPr/>
          <a:lstStyle/>
          <a:p>
            <a:r>
              <a:rPr lang="ru-RU" b="1" dirty="0" smtClean="0"/>
              <a:t>Цвет</a:t>
            </a:r>
          </a:p>
          <a:p>
            <a:r>
              <a:rPr lang="ru-RU" b="1" dirty="0" smtClean="0"/>
              <a:t>Форма</a:t>
            </a:r>
          </a:p>
          <a:p>
            <a:r>
              <a:rPr lang="ru-RU" b="1" dirty="0" smtClean="0"/>
              <a:t>Величина</a:t>
            </a:r>
          </a:p>
          <a:p>
            <a:r>
              <a:rPr lang="ru-RU" b="1" dirty="0" smtClean="0"/>
              <a:t>Количество</a:t>
            </a:r>
          </a:p>
          <a:p>
            <a:r>
              <a:rPr lang="ru-RU" b="1" dirty="0" smtClean="0"/>
              <a:t>Речевые и неречевые звуки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948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354</TotalTime>
  <Words>750</Words>
  <Application>Microsoft Office PowerPoint</Application>
  <PresentationFormat>Произвольный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 Автобиография</vt:lpstr>
      <vt:lpstr>Презентация PowerPoint</vt:lpstr>
      <vt:lpstr>Презентация PowerPoint</vt:lpstr>
      <vt:lpstr>Актуальность</vt:lpstr>
      <vt:lpstr>Презентация PowerPoint</vt:lpstr>
      <vt:lpstr>Презентация PowerPoint</vt:lpstr>
      <vt:lpstr>            Умственное развитие</vt:lpstr>
      <vt:lpstr>Формирование сенсорных эталонов</vt:lpstr>
      <vt:lpstr>Значение сенсорного воспитания</vt:lpstr>
      <vt:lpstr>Сенсорное развитие</vt:lpstr>
      <vt:lpstr>Презентация PowerPoint</vt:lpstr>
      <vt:lpstr>                  Виды дидактических игр </vt:lpstr>
      <vt:lpstr>Условия для выполнения задач: </vt:lpstr>
      <vt:lpstr>Презентация PowerPoint</vt:lpstr>
      <vt:lpstr>«Дидактические игры как средство сенсорного развития детей раннего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32</cp:revision>
  <dcterms:created xsi:type="dcterms:W3CDTF">2015-12-06T08:08:23Z</dcterms:created>
  <dcterms:modified xsi:type="dcterms:W3CDTF">2019-01-17T06:30:49Z</dcterms:modified>
</cp:coreProperties>
</file>