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5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4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8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7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6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6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4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7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5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D5F5-2647-4CA9-93A2-626256C0EE20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238B-4EC8-424E-9FD2-7960C40C9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blogger.com/blog/post/edit/9095121554824844074/63729537844108156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logger.com/blog/post/edit/9095121554824844074/5222508434903602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blogger.com/blog/post/edit/9095121554824844074/69190825289917408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logger.com/blog/post/edit/9095121554824844074/79817015704272998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blogger.com/blog/post/edit/9095121554824844074/63729537844108156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675" y="561976"/>
            <a:ext cx="9144000" cy="2724150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МБДОУ «</a:t>
            </a:r>
            <a:r>
              <a:rPr lang="ru-RU" sz="2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Большереченский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детский сад»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</a:t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Деда Мороза»</a:t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 младшая группа)</a:t>
            </a:r>
            <a:endParaRPr lang="ru-RU" sz="31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4450" y="4945063"/>
            <a:ext cx="9144000" cy="165576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Казицкая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Темных Н.Ф.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9375"/>
            <a:ext cx="10515600" cy="12255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окон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blogger.googleusercontent.com/img/b/R29vZ2xl/AVvXsEgwChConOm3DGCa2spWBskQSlKaXiHVPLbzn6PN96qZOVba9peFRVeqPxJoguZLcxEsgdNQ56u_TJIhkvJFGyeAtFnudbGl2VQrzKltJAD4ykDQ8TECGxmYvVzJ4mYyxdtb75klDHYndAjB8GO_3KebTZSsuD69FTVbUd2xoKG3HA_NgISUW-1IwYlrbnQ/w640-h244/IMG_20231213_152506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90248"/>
            <a:ext cx="6096000" cy="258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blogger.googleusercontent.com/img/b/R29vZ2xl/AVvXsEjLElgBQkuDc7v5CvpHinw1lFfmQ8PJvaTZUGrg5Uv8K9xIPrUxiDdf_Tywh5ltK_3MTfLSURBgtbAGBlhO3A9G3Xd6liH0epNcjaMLxlbHmZX2sz4tjy9V31XnyKbX3WvsjsILreH8ZjEEx3z4Snkr1hRbqQ5Bz2NvZwJIC1RAmsU0-Cv_BU4x7sDfgyI/w288-h640/IMG_20231213_14480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5" b="38568"/>
          <a:stretch/>
        </p:blipFill>
        <p:spPr bwMode="auto">
          <a:xfrm>
            <a:off x="7762704" y="1866900"/>
            <a:ext cx="4048296" cy="469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459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73" y="184151"/>
            <a:ext cx="11711827" cy="93979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выставке «Мастерская деда Мороза»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7"/>
          <a:stretch/>
        </p:blipFill>
        <p:spPr>
          <a:xfrm>
            <a:off x="921778" y="1390649"/>
            <a:ext cx="2678672" cy="4925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1"/>
          <a:stretch/>
        </p:blipFill>
        <p:spPr>
          <a:xfrm>
            <a:off x="4796040" y="1390650"/>
            <a:ext cx="2741970" cy="4925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2"/>
          <a:stretch/>
        </p:blipFill>
        <p:spPr>
          <a:xfrm>
            <a:off x="8892987" y="1390649"/>
            <a:ext cx="2422070" cy="4925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18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150" y="336551"/>
            <a:ext cx="7381875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</a:t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«Выставка поделок»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2029619"/>
            <a:ext cx="77724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/>
          <a:stretch/>
        </p:blipFill>
        <p:spPr>
          <a:xfrm>
            <a:off x="295275" y="933450"/>
            <a:ext cx="3092824" cy="5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634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25" y="165100"/>
            <a:ext cx="8143875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группы к празднику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5" y="1714501"/>
            <a:ext cx="4808701" cy="4684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28" y="1714501"/>
            <a:ext cx="4094506" cy="4684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408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60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300" y="269875"/>
            <a:ext cx="394335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детей и родителей к совместной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375" y="209550"/>
            <a:ext cx="4829175" cy="776288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проекта 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новогоднем празднике, о его главном госте Дедушке Морозе и о его внучке Снегурочке.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 совместной творческой деятельности.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овысить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родителей в освоении различных видов детской творческой деятельности.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пальцев рук через разные виды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(лепка, рисование, конструирование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совместной творческой деятельности с детьми.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2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675" y="234950"/>
            <a:ext cx="11191875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br>
              <a:rPr lang="ru-RU" sz="4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Подготовительный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9375" y="1704975"/>
            <a:ext cx="9410700" cy="4024313"/>
          </a:xfrm>
        </p:spPr>
        <p:txBody>
          <a:bodyPr>
            <a:noAutofit/>
          </a:bodyPr>
          <a:lstStyle/>
          <a:p>
            <a:r>
              <a:rPr lang="ru-RU" sz="4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среды; </a:t>
            </a:r>
          </a:p>
          <a:p>
            <a:r>
              <a:rPr lang="ru-RU" sz="4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и художественной литературы по теме; </a:t>
            </a:r>
          </a:p>
          <a:p>
            <a:r>
              <a:rPr lang="ru-RU" sz="4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родителей по тематике </a:t>
            </a:r>
            <a:r>
              <a:rPr lang="ru-RU" sz="40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 </a:t>
            </a:r>
            <a:r>
              <a:rPr lang="ru-RU" sz="4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подготовке Новогоднего праздника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выставке.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Основной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«Наряжаем елочку»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logger.googleusercontent.com/img/b/R29vZ2xl/AVvXsEjm0Br8LKQTTTBT34hcTZr5YM9LbDe6PV-Svv-i8U99fhhH_CHlWIYkgtMxRxWRLQf8NkjIfENG9Sc8E9mcPinAhp8Bepz08D7NOVQMZnSglnaLBBOISE-hRUB7P22rR-1efuXarLpfsAQg4AGyyNf84SWTkebK-VJ-IKMcO_2EqqxPhmUyMYIi0E4R8_k/w416-h640/IMG_20231215_16065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23" y="990601"/>
            <a:ext cx="3215878" cy="511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logger.googleusercontent.com/img/b/R29vZ2xl/AVvXsEhFsi4btmVeMYSS4i4WTfUqgkcBqINnkyqFhjQOU9Rx5kGT3WbL2W2ZJex8-MbLdjdOhWbT07i7ddcGPRGiV7iQyVDs1-2kjhiNP-sRM_UtbeB6zx6ea_8DepZ1-abfTqczNCTL4SBpF38mJRLLr54N06rd3sEDWphCXjvnWdXhlASMsxcOruic8qwf1hQ/w288-h640/IMG_20231215_1604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/>
          <a:stretch/>
        </p:blipFill>
        <p:spPr bwMode="auto">
          <a:xfrm>
            <a:off x="260349" y="1171576"/>
            <a:ext cx="3082925" cy="511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46" y="1881499"/>
            <a:ext cx="4484404" cy="403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923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155576"/>
            <a:ext cx="6315075" cy="8445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Аппликация «Снеговик»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logger.googleusercontent.com/img/b/R29vZ2xl/AVvXsEgEx_2lhTi8L2EnJvO8rHB9OjqPYZ2NEuH-gIiL49rLUgE9OwQUMFFvzsaSgvdXxkxt2B275kjrKlKSTKXJo0rOl-_M8wdy5H3RoqQbMzoVCm6njNAX5GTiprxNNzUKuBOHmeoRXEjWP46PLCN6z1VPg9er58F_zDG0T0eB-Jm-JtWD5lB-mPMWsDILb8Q/w362-h640/IMG_20231205_10540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6" y="1250866"/>
            <a:ext cx="2968752" cy="524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blogger.googleusercontent.com/img/b/R29vZ2xl/AVvXsEg-VN0SK37DZtb3u6RFJhj0zMrVDLSC6eHS14ZiV05dYUF6W-m7uh3YeAywNcMRj0KLlEkEi8MVS8mRtTLOfJt-2pPqiCtEH6nHFH2mBGV8KLmQb6HZQ5KrXJER8UIrQQ46k65d0zVVA5NMLDA7sASlwrSBhHsS-k2J-I7b3PHY1YC2XFISK3-IgNun2y0/w342-h640/IMG_20231205_093602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50866"/>
            <a:ext cx="2800350" cy="524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blogger.googleusercontent.com/img/b/R29vZ2xl/AVvXsEgdgsrZe9Ro0LmX8CpdlCFDiji87Z1rSWeHCYQ_Nv4wmRkZCvIbzksp0rQJzrXJ64ODhPZ6qBVh5InlQc3t91XtP4H9KuZu45jNytgRTTfIep3h53L5Tt9QtIbNgaWxEf4NpPpRidjtoBpteFj-WzzYNRI7sADqijESfsuFJB7hXNDoDnJf6gWnax229WE/w356-h640/IMG_20231205_094409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92" y="1229200"/>
            <a:ext cx="2897109" cy="520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286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«Елочка нарядная»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blogger.googleusercontent.com/img/b/R29vZ2xl/AVvXsEiKjqXsnjF5MauRAzrn97mTGz1MUg30D7O0QRpxqGQMT02eb5dF3e3sKH8IsygouKXcsbhuFQ5LlUFsgs9kiPS-G6jPXup1wMiNPn3bVO0MEuOwhLgT2Y-xCPLvYUmU0Nl74GCisDgAv-d_Dr1x9utpdw9nK77P5FbhdvK6xMdv-PYzTIZsXXI03QoMpGc/w348-h640/IMG_20231218_091607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79" y="1297779"/>
            <a:ext cx="2871297" cy="5264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blogger.googleusercontent.com/img/b/R29vZ2xl/AVvXsEjgi7sFqeNk05DW5fjbndJbK5mSBaid7Feu-BnQPOVAeD8mLT0l0ohsEmVgvfsoVgBDZUAX2SGTjFuCoYG6s_KxXEU31dehXqXZACTYXlNz4nLoiNN1Tb0hOUMoOekI2YfNXY-DxucaWoUhIeP6gDzpnUICiFF8LPN4wiH3Hy74sKJ7DNYcGLs5ZqGY52Q/w368-h640/IMG_20231218_091404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1" y="1343026"/>
            <a:ext cx="3006534" cy="522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blogger.googleusercontent.com/img/b/R29vZ2xl/AVvXsEjgFLP9En-xjx9uGLyXNJSfeV_f21OK4y5Nnn_tdHbMhs1Q8Mp6z2NYwiML5Jl09JjOBvj7xQh9iENk41zLLU2Gt3Y8oJZg2tJbM6HcABxYM-aTMr0do4ozKph9jmx3R6sbmqXor8i08pVf5Bm1FXZqSDV6qHJ7JfKrzH9daSsvqLQSz6iN8l_3BVxS7Hw/w640-h208/IMG_20231218_0958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38646"/>
          <a:stretch/>
        </p:blipFill>
        <p:spPr bwMode="auto">
          <a:xfrm>
            <a:off x="4772702" y="2300264"/>
            <a:ext cx="3486150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611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925" y="174625"/>
            <a:ext cx="5695950" cy="9874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фотозоны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blogger.googleusercontent.com/img/b/R29vZ2xl/AVvXsEjG2T8ObVPfawG26qoXFemlgruB3Tf473SN-e5QE4C4gO9_9-tgt5meYCZTKfN_8NcECD_didqe7Xpk_8NSibsBFqYPtU6UDuYWmHeUFh2yuRRUTp0WfTBJshyphenhyphenhzjRek58D9tZGQuVoMsXv-xZfRkh4-7SVGVsD6wU3b7DpJQikTQI7aCGsUwFKCiA-170/w314-h640/IMG_20231212_172724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62050"/>
            <a:ext cx="2743732" cy="561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3" y="1162050"/>
            <a:ext cx="2381249" cy="528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40" y="1177620"/>
            <a:ext cx="2374227" cy="5264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17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350" y="184150"/>
            <a:ext cx="577215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фоторамки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2" y="1472933"/>
            <a:ext cx="2976563" cy="49825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1509713"/>
            <a:ext cx="2266951" cy="4915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315992"/>
            <a:ext cx="2713674" cy="5206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9177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108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МБДОУ «Большереченский детский сад»   Творческий проект  «Мастерская Деда Мороза» (Первая младшая группа)</vt:lpstr>
      <vt:lpstr>Цель проекта:</vt:lpstr>
      <vt:lpstr>Задачи проекта :</vt:lpstr>
      <vt:lpstr>           Этапы работы над проектом 1 этап. Подготовительный </vt:lpstr>
      <vt:lpstr>2 этап. Основной «Наряжаем елочку»</vt:lpstr>
      <vt:lpstr>    Аппликация «Снеговик»</vt:lpstr>
      <vt:lpstr>Пластилинография «Елочка нарядная»</vt:lpstr>
      <vt:lpstr>Создание фотозоны</vt:lpstr>
      <vt:lpstr>Создание фоторамки</vt:lpstr>
      <vt:lpstr>Взаимодействие с родителями Оформление окон</vt:lpstr>
      <vt:lpstr>Участие в выставке «Мастерская деда Мороза»</vt:lpstr>
      <vt:lpstr>3 этап. Завершающий «Выставка поделок»</vt:lpstr>
      <vt:lpstr>Украшение группы к празднику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«Мастерская Деда Мороза» (Первая младшая группа)</dc:title>
  <dc:creator>DeNis _</dc:creator>
  <cp:lastModifiedBy>DeNis _</cp:lastModifiedBy>
  <cp:revision>12</cp:revision>
  <dcterms:created xsi:type="dcterms:W3CDTF">2023-12-21T14:37:07Z</dcterms:created>
  <dcterms:modified xsi:type="dcterms:W3CDTF">2023-12-23T16:03:34Z</dcterms:modified>
</cp:coreProperties>
</file>