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8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 Black" pitchFamily="34" charset="0"/>
              </a:rPr>
              <a:t>Игольное кружево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err="1" smtClean="0"/>
              <a:t>Семейская</a:t>
            </a:r>
            <a:r>
              <a:rPr lang="ru-RU" sz="4800" dirty="0" smtClean="0"/>
              <a:t> расшивка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1285852" y="214290"/>
            <a:ext cx="62744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бюджетное образовательное учреждение</a:t>
            </a:r>
          </a:p>
          <a:p>
            <a:pPr algn="ctr"/>
            <a:r>
              <a:rPr lang="ru-RU" dirty="0" smtClean="0"/>
              <a:t>дополнительного образования</a:t>
            </a:r>
          </a:p>
          <a:p>
            <a:pPr algn="ctr"/>
            <a:r>
              <a:rPr lang="ru-RU" dirty="0" smtClean="0"/>
              <a:t>«</a:t>
            </a:r>
            <a:r>
              <a:rPr lang="ru-RU" dirty="0" err="1" smtClean="0"/>
              <a:t>Бичурский</a:t>
            </a:r>
            <a:r>
              <a:rPr lang="ru-RU" dirty="0" smtClean="0"/>
              <a:t> Дом детского творчества»</a:t>
            </a:r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29058" y="5143512"/>
            <a:ext cx="678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Афанасьева Татьяна Леонидовна</a:t>
            </a:r>
          </a:p>
          <a:p>
            <a:r>
              <a:rPr lang="ru-RU" dirty="0" smtClean="0"/>
              <a:t>Педагог  дополнительного образования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acer\Desktop\102NIKON\DSCN2987.JPG"/>
          <p:cNvPicPr>
            <a:picLocks noGrp="1"/>
          </p:cNvPicPr>
          <p:nvPr>
            <p:ph idx="1"/>
          </p:nvPr>
        </p:nvPicPr>
        <p:blipFill>
          <a:blip r:embed="rId2" cstate="print"/>
          <a:srcRect l="19835" t="21409" r="20041" b="14905"/>
          <a:stretch>
            <a:fillRect/>
          </a:stretch>
        </p:blipFill>
        <p:spPr bwMode="auto">
          <a:xfrm>
            <a:off x="500034" y="1928802"/>
            <a:ext cx="385765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cer\Desktop\102NIKON\DSCN2988.JPG"/>
          <p:cNvPicPr/>
          <p:nvPr/>
        </p:nvPicPr>
        <p:blipFill>
          <a:blip r:embed="rId3" cstate="print"/>
          <a:srcRect t="6171" r="15174"/>
          <a:stretch>
            <a:fillRect/>
          </a:stretch>
        </p:blipFill>
        <p:spPr bwMode="auto">
          <a:xfrm>
            <a:off x="4572000" y="3000372"/>
            <a:ext cx="3929090" cy="325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acer\Desktop\102NIKON\DSCN2989.JPG"/>
          <p:cNvPicPr>
            <a:picLocks noGrp="1"/>
          </p:cNvPicPr>
          <p:nvPr>
            <p:ph idx="1"/>
          </p:nvPr>
        </p:nvPicPr>
        <p:blipFill>
          <a:blip r:embed="rId2" cstate="print"/>
          <a:srcRect l="17874" t="22579" r="22693"/>
          <a:stretch>
            <a:fillRect/>
          </a:stretch>
        </p:blipFill>
        <p:spPr bwMode="auto">
          <a:xfrm>
            <a:off x="357158" y="1857364"/>
            <a:ext cx="4500594" cy="365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cer\Desktop\102NIKON\DSCN2990.JPG"/>
          <p:cNvPicPr/>
          <p:nvPr/>
        </p:nvPicPr>
        <p:blipFill>
          <a:blip r:embed="rId3" cstate="print"/>
          <a:srcRect l="11173" t="17322" r="4845" b="13388"/>
          <a:stretch>
            <a:fillRect/>
          </a:stretch>
        </p:blipFill>
        <p:spPr bwMode="auto">
          <a:xfrm>
            <a:off x="4286248" y="2714620"/>
            <a:ext cx="464347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cer\Desktop\сарафан\расшивка игольное кружево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3020" r="-1267" b="13743"/>
          <a:stretch>
            <a:fillRect/>
          </a:stretch>
        </p:blipFill>
        <p:spPr bwMode="auto">
          <a:xfrm>
            <a:off x="1142976" y="2143116"/>
            <a:ext cx="2500330" cy="3214710"/>
          </a:xfrm>
          <a:prstGeom prst="rect">
            <a:avLst/>
          </a:prstGeom>
          <a:noFill/>
        </p:spPr>
      </p:pic>
      <p:pic>
        <p:nvPicPr>
          <p:cNvPr id="1027" name="Picture 3" descr="C:\Users\acer\Desktop\сарафан\запон (2).jpg"/>
          <p:cNvPicPr>
            <a:picLocks noChangeAspect="1" noChangeArrowheads="1"/>
          </p:cNvPicPr>
          <p:nvPr/>
        </p:nvPicPr>
        <p:blipFill>
          <a:blip r:embed="rId3"/>
          <a:srcRect t="13048" r="425" b="13174"/>
          <a:stretch>
            <a:fillRect/>
          </a:stretch>
        </p:blipFill>
        <p:spPr bwMode="auto">
          <a:xfrm>
            <a:off x="6572264" y="1857364"/>
            <a:ext cx="2214578" cy="4000528"/>
          </a:xfrm>
          <a:prstGeom prst="rect">
            <a:avLst/>
          </a:prstGeom>
          <a:noFill/>
        </p:spPr>
      </p:pic>
      <p:pic>
        <p:nvPicPr>
          <p:cNvPr id="1028" name="Picture 4" descr="C:\Users\acer\Desktop\сарафан\Игольное кружево расшивка семейской рубахи.jpg"/>
          <p:cNvPicPr>
            <a:picLocks noChangeAspect="1" noChangeArrowheads="1"/>
          </p:cNvPicPr>
          <p:nvPr/>
        </p:nvPicPr>
        <p:blipFill>
          <a:blip r:embed="rId4" cstate="print"/>
          <a:srcRect t="12442" r="1944" b="18433"/>
          <a:stretch>
            <a:fillRect/>
          </a:stretch>
        </p:blipFill>
        <p:spPr bwMode="auto">
          <a:xfrm>
            <a:off x="3929058" y="2786058"/>
            <a:ext cx="2286016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/>
              <a:t>Спасибо</a:t>
            </a:r>
          </a:p>
          <a:p>
            <a:pPr algn="ctr">
              <a:buNone/>
            </a:pPr>
            <a:r>
              <a:rPr lang="ru-RU" sz="5400" dirty="0" smtClean="0"/>
              <a:t>за </a:t>
            </a:r>
          </a:p>
          <a:p>
            <a:pPr algn="ctr">
              <a:buNone/>
            </a:pPr>
            <a:r>
              <a:rPr lang="ru-RU" sz="5400" dirty="0" smtClean="0"/>
              <a:t>внимание.</a:t>
            </a:r>
            <a:endParaRPr lang="ru-RU" sz="5400" dirty="0"/>
          </a:p>
        </p:txBody>
      </p:sp>
      <p:pic>
        <p:nvPicPr>
          <p:cNvPr id="7" name="Содержимое 6" descr="C:\Users\acer\Downloads\тор6.jpg"/>
          <p:cNvPicPr>
            <a:picLocks noGrp="1"/>
          </p:cNvPicPr>
          <p:nvPr>
            <p:ph sz="half" idx="2"/>
          </p:nvPr>
        </p:nvPicPr>
        <p:blipFill>
          <a:blip r:embed="rId2"/>
          <a:srcRect l="29343" t="8761" r="27044"/>
          <a:stretch>
            <a:fillRect/>
          </a:stretch>
        </p:blipFill>
        <p:spPr bwMode="auto">
          <a:xfrm>
            <a:off x="5254543" y="1920875"/>
            <a:ext cx="2825914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acer\Downloads\бдщ7.jpg"/>
          <p:cNvPicPr>
            <a:picLocks noGrp="1"/>
          </p:cNvPicPr>
          <p:nvPr>
            <p:ph idx="1"/>
          </p:nvPr>
        </p:nvPicPr>
        <p:blipFill>
          <a:blip r:embed="rId2"/>
          <a:srcRect l="14591" t="16239" r="12453"/>
          <a:stretch>
            <a:fillRect/>
          </a:stretch>
        </p:blipFill>
        <p:spPr bwMode="auto">
          <a:xfrm>
            <a:off x="1214414" y="928670"/>
            <a:ext cx="7072362" cy="539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Рукоделие </a:t>
            </a:r>
            <a:r>
              <a:rPr lang="ru-RU" dirty="0" err="1" smtClean="0"/>
              <a:t>семейских</a:t>
            </a:r>
            <a:r>
              <a:rPr lang="ru-RU" dirty="0" smtClean="0"/>
              <a:t> очень разнообразно</a:t>
            </a:r>
            <a:endParaRPr lang="ru-RU" dirty="0"/>
          </a:p>
        </p:txBody>
      </p:sp>
      <p:pic>
        <p:nvPicPr>
          <p:cNvPr id="4" name="Содержимое 3" descr="C:\Users\acer\Downloads\мп5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2143116"/>
            <a:ext cx="328614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cer\Downloads\ь8п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286124"/>
            <a:ext cx="4181475" cy="2968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acer\Downloads\и7ь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14488"/>
            <a:ext cx="350046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cer\Downloads\лш8и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928934"/>
            <a:ext cx="3929090" cy="280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Тема мастер-класса</a:t>
            </a:r>
            <a:r>
              <a:rPr lang="ru-RU" dirty="0" smtClean="0"/>
              <a:t>: </a:t>
            </a:r>
            <a:r>
              <a:rPr lang="ru-RU" sz="3200" b="1" dirty="0" err="1" smtClean="0"/>
              <a:t>Семейская</a:t>
            </a:r>
            <a:r>
              <a:rPr lang="ru-RU" sz="3200" b="1" dirty="0" smtClean="0"/>
              <a:t> расшивка</a:t>
            </a:r>
          </a:p>
          <a:p>
            <a:endParaRPr lang="ru-RU" sz="3200" b="1" dirty="0" smtClean="0"/>
          </a:p>
          <a:p>
            <a:r>
              <a:rPr lang="ru-RU" sz="2400" dirty="0" smtClean="0"/>
              <a:t>Цель мастер-класса: </a:t>
            </a:r>
            <a:r>
              <a:rPr lang="ru-RU" sz="3200" b="1" dirty="0" smtClean="0"/>
              <a:t>Ознакомить  и научить выполнять </a:t>
            </a:r>
            <a:r>
              <a:rPr lang="ru-RU" sz="3200" b="1" dirty="0" err="1" smtClean="0"/>
              <a:t>семейскую</a:t>
            </a:r>
            <a:r>
              <a:rPr lang="ru-RU" sz="3200" b="1" dirty="0" smtClean="0"/>
              <a:t> расшивку</a:t>
            </a:r>
            <a:endParaRPr lang="ru-RU" sz="32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Инструменты и приспособления</a:t>
            </a:r>
            <a:endParaRPr lang="ru-RU" dirty="0"/>
          </a:p>
        </p:txBody>
      </p:sp>
      <p:pic>
        <p:nvPicPr>
          <p:cNvPr id="4" name="Содержимое 3" descr="C:\Users\acer\Desktop\102NIKON\DSCN296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285992"/>
            <a:ext cx="3990109" cy="2992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cer\Downloads\ь34с.jpg"/>
          <p:cNvPicPr/>
          <p:nvPr/>
        </p:nvPicPr>
        <p:blipFill>
          <a:blip r:embed="rId3"/>
          <a:srcRect l="64777" t="63889" r="4109" b="4701"/>
          <a:stretch>
            <a:fillRect/>
          </a:stretch>
        </p:blipFill>
        <p:spPr bwMode="auto">
          <a:xfrm>
            <a:off x="3857620" y="4786322"/>
            <a:ext cx="185102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acer\Desktop\сарафан\Screenshot_20220217-102744.jpg"/>
          <p:cNvPicPr>
            <a:picLocks noChangeAspect="1" noChangeArrowheads="1"/>
          </p:cNvPicPr>
          <p:nvPr/>
        </p:nvPicPr>
        <p:blipFill>
          <a:blip r:embed="rId4" cstate="print"/>
          <a:srcRect t="12537" r="-496" b="15820"/>
          <a:stretch>
            <a:fillRect/>
          </a:stretch>
        </p:blipFill>
        <p:spPr bwMode="auto">
          <a:xfrm>
            <a:off x="6215074" y="3000371"/>
            <a:ext cx="2214578" cy="333377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29388" y="2214554"/>
            <a:ext cx="2601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Технологическая</a:t>
            </a:r>
          </a:p>
          <a:p>
            <a:pPr algn="ctr"/>
            <a:r>
              <a:rPr lang="ru-RU" dirty="0" smtClean="0"/>
              <a:t>карта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acer\Desktop\102NIKON\DSCN296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3116"/>
            <a:ext cx="371477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cer\Desktop\102NIKON\DSCN296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214686"/>
            <a:ext cx="350046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acer\Desktop\102NIKON\DSCN297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857364"/>
            <a:ext cx="4181302" cy="3133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cer\Desktop\102NIKON\DSCN297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000372"/>
            <a:ext cx="4180417" cy="313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acer\Desktop\102NIKON\DSCN297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85926"/>
            <a:ext cx="4251960" cy="318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cer\Desktop\102NIKON\DSCN297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786058"/>
            <a:ext cx="4530372" cy="339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238</TotalTime>
  <Words>49</Words>
  <PresentationFormat>Экран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Игольное кружево</vt:lpstr>
      <vt:lpstr>Слайд 2</vt:lpstr>
      <vt:lpstr>Рукоделие семейских очень разнообразно</vt:lpstr>
      <vt:lpstr>Слайд 4</vt:lpstr>
      <vt:lpstr>Слайд 5</vt:lpstr>
      <vt:lpstr>Инструменты и приспособления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Игольное кружево</dc:title>
  <dc:creator>acer</dc:creator>
  <cp:lastModifiedBy>acer</cp:lastModifiedBy>
  <cp:revision>32</cp:revision>
  <dcterms:created xsi:type="dcterms:W3CDTF">2020-01-29T10:33:20Z</dcterms:created>
  <dcterms:modified xsi:type="dcterms:W3CDTF">2023-06-21T03:07:29Z</dcterms:modified>
</cp:coreProperties>
</file>