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1140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237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28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690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0105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238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539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05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680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116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28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250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74EF7-CEE9-451C-9362-BEA56AD74496}" type="datetimeFigureOut">
              <a:rPr lang="ru-RU" smtClean="0"/>
              <a:t>23.01.2024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202D6-9AA7-4544-89CA-1CCEA00A83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75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308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962759" y="1709450"/>
            <a:ext cx="6747745" cy="584775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Интерактивная логопедическая игра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98682" y="2725133"/>
            <a:ext cx="84513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</a:rPr>
              <a:t>«СКАЖИ ПО-ДРУГОМУ»</a:t>
            </a:r>
            <a:endParaRPr lang="ru-RU" sz="6000" b="1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3843" y="3590133"/>
            <a:ext cx="1108431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7 тип </a:t>
            </a:r>
          </a:p>
          <a:p>
            <a:pPr algn="ctr"/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слоговой структуры слова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1416" y="5343566"/>
            <a:ext cx="5625440" cy="1348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ct val="20000"/>
              </a:spcBef>
              <a:defRPr/>
            </a:pPr>
            <a:r>
              <a:rPr lang="ru-RU" sz="2400" b="1" i="1" dirty="0"/>
              <a:t>Подготовила : учитель-логопед </a:t>
            </a:r>
          </a:p>
          <a:p>
            <a:pPr lvl="0" algn="r">
              <a:spcBef>
                <a:spcPct val="20000"/>
              </a:spcBef>
              <a:defRPr/>
            </a:pPr>
            <a:r>
              <a:rPr lang="ru-RU" sz="2400" b="1" i="1" dirty="0"/>
              <a:t>МБДОУ № 29 г. Калуги</a:t>
            </a:r>
            <a:endParaRPr lang="ru-RU" sz="2400" b="1" dirty="0"/>
          </a:p>
          <a:p>
            <a:pPr lvl="0" algn="r">
              <a:spcBef>
                <a:spcPct val="20000"/>
              </a:spcBef>
              <a:defRPr/>
            </a:pPr>
            <a:r>
              <a:rPr lang="ru-RU" sz="2400" b="1" i="1" dirty="0" err="1"/>
              <a:t>Логошина</a:t>
            </a:r>
            <a:r>
              <a:rPr lang="ru-RU" sz="2400" b="1" i="1" dirty="0"/>
              <a:t> Ирина Сергеевна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61575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875547" y="1735195"/>
            <a:ext cx="6737685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spcAft>
                <a:spcPts val="0"/>
              </a:spcAft>
            </a:pPr>
            <a:r>
              <a:rPr lang="ru-RU" b="1" dirty="0">
                <a:ea typeface="Times New Roman" panose="02020603050405020304" pitchFamily="18" charset="0"/>
              </a:rPr>
              <a:t>Упражнение «ОБРАЗУЙ  СЛОВА».</a:t>
            </a:r>
            <a:endParaRPr lang="ru-RU" dirty="0">
              <a:ea typeface="Times New Roman" panose="02020603050405020304" pitchFamily="18" charset="0"/>
            </a:endParaRPr>
          </a:p>
          <a:p>
            <a:pPr marL="228600" algn="ctr">
              <a:spcAft>
                <a:spcPts val="0"/>
              </a:spcAft>
            </a:pPr>
            <a:r>
              <a:rPr lang="ru-RU" sz="2000" b="1" dirty="0" smtClean="0">
                <a:effectLst/>
                <a:ea typeface="Times New Roman" panose="02020603050405020304" pitchFamily="18" charset="0"/>
              </a:rPr>
              <a:t> </a:t>
            </a:r>
            <a:endParaRPr lang="ru-RU" dirty="0">
              <a:ea typeface="Times New Roman" panose="02020603050405020304" pitchFamily="18" charset="0"/>
            </a:endParaRPr>
          </a:p>
          <a:p>
            <a:pPr marL="228600"/>
            <a:r>
              <a:rPr lang="ru-RU" b="1" dirty="0">
                <a:ea typeface="Times New Roman" panose="02020603050405020304" pitchFamily="18" charset="0"/>
              </a:rPr>
              <a:t> Цель:</a:t>
            </a:r>
            <a:endParaRPr lang="ru-RU" dirty="0"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 smtClean="0">
                <a:ea typeface="Times New Roman" panose="02020603050405020304" pitchFamily="18" charset="0"/>
              </a:rPr>
              <a:t>Учить </a:t>
            </a:r>
            <a:r>
              <a:rPr lang="ru-RU" dirty="0">
                <a:ea typeface="Times New Roman" panose="02020603050405020304" pitchFamily="18" charset="0"/>
              </a:rPr>
              <a:t>четко произносить слова слоговой структуры 7-го типа при образовании  имен прилагательных от имен существительных с помощью различных суффиксов.</a:t>
            </a:r>
            <a:endParaRPr lang="ru-RU" sz="1100" dirty="0"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tabLst>
                <a:tab pos="457200" algn="l"/>
              </a:tabLst>
            </a:pPr>
            <a:r>
              <a:rPr lang="ru-RU" dirty="0" smtClean="0">
                <a:ea typeface="Times New Roman" panose="02020603050405020304" pitchFamily="18" charset="0"/>
              </a:rPr>
              <a:t>    Расширять </a:t>
            </a:r>
            <a:r>
              <a:rPr lang="ru-RU" dirty="0">
                <a:ea typeface="Times New Roman" panose="02020603050405020304" pitchFamily="18" charset="0"/>
              </a:rPr>
              <a:t>и активизировать словарный запас.</a:t>
            </a:r>
            <a:endParaRPr lang="ru-RU" sz="1100" dirty="0"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 </a:t>
            </a:r>
            <a:endParaRPr lang="ru-RU" sz="1100" dirty="0" smtClean="0">
              <a:effectLst/>
              <a:ea typeface="Times New Roman" panose="02020603050405020304" pitchFamily="18" charset="0"/>
            </a:endParaRPr>
          </a:p>
          <a:p>
            <a:pPr marL="179705" algn="ctr">
              <a:spcAft>
                <a:spcPts val="600"/>
              </a:spcAft>
            </a:pPr>
            <a:r>
              <a:rPr lang="ru-RU" b="1" dirty="0">
                <a:ea typeface="Times New Roman" panose="02020603050405020304" pitchFamily="18" charset="0"/>
              </a:rPr>
              <a:t>Ход игрового упражнения.</a:t>
            </a:r>
            <a:endParaRPr lang="ru-RU" sz="1100" dirty="0" smtClean="0">
              <a:effectLst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ru-RU" dirty="0">
                <a:ea typeface="Times New Roman" panose="02020603050405020304" pitchFamily="18" charset="0"/>
              </a:rPr>
              <a:t>     </a:t>
            </a:r>
            <a:r>
              <a:rPr lang="ru-RU" dirty="0" smtClean="0">
                <a:ea typeface="Times New Roman" panose="02020603050405020304" pitchFamily="18" charset="0"/>
              </a:rPr>
              <a:t>Взрослый </a:t>
            </a:r>
            <a:r>
              <a:rPr lang="ru-RU" dirty="0">
                <a:ea typeface="Times New Roman" panose="02020603050405020304" pitchFamily="18" charset="0"/>
              </a:rPr>
              <a:t>произносит словосочетание и дает образец образования относительного прилагательного. Затем просит ребенка изменить словосочетания по предложенному образцу</a:t>
            </a:r>
            <a:r>
              <a:rPr lang="ru-RU" dirty="0" smtClean="0">
                <a:ea typeface="Times New Roman" panose="02020603050405020304" pitchFamily="18" charset="0"/>
              </a:rPr>
              <a:t>.</a:t>
            </a:r>
          </a:p>
          <a:p>
            <a:pPr marL="228600">
              <a:spcAft>
                <a:spcPts val="0"/>
              </a:spcAft>
            </a:pPr>
            <a:endParaRPr lang="ru-RU" sz="1100" dirty="0">
              <a:effectLst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endParaRPr lang="ru-RU" sz="1100" dirty="0" smtClean="0"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buNone/>
            </a:pPr>
            <a:r>
              <a:rPr lang="ru-RU" sz="1100" b="1" dirty="0"/>
              <a:t>При создании данной игры использовался дидактический материал из пособия</a:t>
            </a:r>
          </a:p>
          <a:p>
            <a:pPr>
              <a:spcBef>
                <a:spcPts val="0"/>
              </a:spcBef>
              <a:buNone/>
            </a:pPr>
            <a:r>
              <a:rPr lang="ru-RU" sz="1100" dirty="0" err="1"/>
              <a:t>Четверушкина</a:t>
            </a:r>
            <a:r>
              <a:rPr lang="ru-RU" sz="1100" dirty="0"/>
              <a:t> Н.С. Слоговая структура слова: система коррекционных упражнений для детей 5-7 лет. Практическое пособие для логопедов, воспитателей и родителей. М.: «Издательство гном и Д» 2001. — 96 с.</a:t>
            </a:r>
          </a:p>
          <a:p>
            <a:pPr>
              <a:spcBef>
                <a:spcPts val="0"/>
              </a:spcBef>
              <a:buNone/>
            </a:pPr>
            <a:r>
              <a:rPr lang="ru-RU" sz="1100" dirty="0"/>
              <a:t>Изображения взяты из интернета</a:t>
            </a:r>
          </a:p>
          <a:p>
            <a:pPr marL="228600">
              <a:spcAft>
                <a:spcPts val="0"/>
              </a:spcAft>
            </a:pP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06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9410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Мед из липы – липовый мед.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https://xn----9sbegbr4cary4h.xn--p1acf/web/images/store/00/00/12/6a.jpg?v=eb56da53a371e48d17d2e13a823d023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2068" y="2093044"/>
            <a:ext cx="4124735" cy="41247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726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9410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Василек с поля – полевой василек.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 descr="http://www.grafamania.net/uploads/posts/2014-02/1392211848_glav-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92"/>
          <a:stretch/>
        </p:blipFill>
        <p:spPr bwMode="auto">
          <a:xfrm>
            <a:off x="3670200" y="2263450"/>
            <a:ext cx="4643417" cy="407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7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9410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Напиток из меда – медовый напиток.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00" name="Picture 4" descr="https://vseogorle.ru/wp-content/uploads/2016/12/sredstva-ot-gorl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4358" y="2419194"/>
            <a:ext cx="5462003" cy="364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44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9410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Тулуп из меха – меховой тулуп.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22" name="Picture 2" descr="https://www.mechprom.ru/assets/images/specodejda/59_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2830" y="2275644"/>
            <a:ext cx="3314088" cy="3916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403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59410"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Ботинок из кожи – кожаный ботинок.</a:t>
            </a:r>
            <a:endParaRPr lang="ru-RU" sz="11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46" name="Picture 2" descr="https://ecco.ru/images/eshop/img/jpg/bigw/621614_0148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865" b="18098"/>
          <a:stretch/>
        </p:blipFill>
        <p:spPr bwMode="auto">
          <a:xfrm>
            <a:off x="3390461" y="2395269"/>
            <a:ext cx="5725953" cy="372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69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Суп из курицы – куриный суп.</a:t>
            </a:r>
            <a:endParaRPr lang="ru-RU" dirty="0"/>
          </a:p>
        </p:txBody>
      </p:sp>
      <p:pic>
        <p:nvPicPr>
          <p:cNvPr id="7170" name="Picture 2" descr="https://adonius.club/uploads/posts/2022-01/thumbs/1642969049_40-adonius-club-p-sup-na-belom-fone-44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30" t="12648" r="20064" b="11783"/>
          <a:stretch/>
        </p:blipFill>
        <p:spPr bwMode="auto">
          <a:xfrm>
            <a:off x="3858970" y="2332444"/>
            <a:ext cx="4583585" cy="3760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30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kalix.club/uploads/posts/2022-12/1671666592_kalix-club-p-fon-dlya-prezentatsii-logopeda-krasivo-6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catherineasquithgallery.com/uploads/posts/2021-02/1614531276_113-p-smailik-na-belom-fone-11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2451" y="2021799"/>
            <a:ext cx="5747888" cy="401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3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71</Words>
  <Application>Microsoft Office PowerPoint</Application>
  <PresentationFormat>Широкоэкранный</PresentationFormat>
  <Paragraphs>28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123</dc:creator>
  <cp:lastModifiedBy>123</cp:lastModifiedBy>
  <cp:revision>7</cp:revision>
  <dcterms:created xsi:type="dcterms:W3CDTF">2022-12-11T06:10:11Z</dcterms:created>
  <dcterms:modified xsi:type="dcterms:W3CDTF">2024-01-23T05:05:54Z</dcterms:modified>
</cp:coreProperties>
</file>