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64" r:id="rId4"/>
    <p:sldId id="265" r:id="rId5"/>
    <p:sldId id="266" r:id="rId6"/>
    <p:sldId id="267" r:id="rId7"/>
    <p:sldId id="270" r:id="rId8"/>
    <p:sldId id="271" r:id="rId9"/>
    <p:sldId id="268" r:id="rId10"/>
    <p:sldId id="272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6F84C-D8CC-4CA1-85AC-E786CA0C1347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01E0A-0B75-4EFB-ABE2-9F31160AD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3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ru-RU" smtClean="0">
                <a:solidFill>
                  <a:prstClr val="black"/>
                </a:solidFill>
                <a:latin typeface="Cambria"/>
              </a:rPr>
              <a:pPr/>
              <a:t>1</a:t>
            </a:fld>
            <a:endParaRPr lang="ru-RU" dirty="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9872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681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EC3F51-DF49-434D-98C9-D1064078B321}" type="datetime1">
              <a:rPr lang="ru-RU" smtClean="0">
                <a:solidFill>
                  <a:prstClr val="black"/>
                </a:solidFill>
              </a:rPr>
              <a:pPr/>
              <a:t>26.01.2024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1ED220-E1EA-4206-AD06-3D4D45DEC245}" type="datetime1">
              <a:rPr lang="ru-RU" smtClean="0">
                <a:solidFill>
                  <a:prstClr val="black"/>
                </a:solidFill>
              </a:rPr>
              <a:pPr/>
              <a:t>26.01.2024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429C8F-84FB-48EE-B41A-2F7C664CF058}" type="datetime1">
              <a:rPr lang="ru-RU" smtClean="0">
                <a:solidFill>
                  <a:prstClr val="black"/>
                </a:solidFill>
              </a:rPr>
              <a:pPr/>
              <a:t>26.01.2024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D81DDF-860B-474C-8FE1-751F61194B2C}" type="datetime1">
              <a:rPr lang="ru-RU" smtClean="0">
                <a:solidFill>
                  <a:prstClr val="black"/>
                </a:solidFill>
              </a:rPr>
              <a:pPr/>
              <a:t>26.01.2024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742051-FCDF-4397-A6CF-C9DFE16D5235}" type="datetime1">
              <a:rPr lang="ru-RU" smtClean="0">
                <a:solidFill>
                  <a:prstClr val="black"/>
                </a:solidFill>
              </a:rPr>
              <a:pPr/>
              <a:t>26.01.2024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BFFEF9-8783-431A-AD7A-571702592C26}" type="datetime1">
              <a:rPr lang="ru-RU" smtClean="0">
                <a:solidFill>
                  <a:prstClr val="black"/>
                </a:solidFill>
              </a:rPr>
              <a:pPr/>
              <a:t>26.01.2024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9EE0F8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9EE0F8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9EE0F8">
                    <a:lumMod val="75000"/>
                  </a:srgb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9EE0F8">
                    <a:lumMod val="75000"/>
                  </a:srgb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0C1F78-B4EB-4D52-9039-522D820AF0D5}" type="datetime1">
              <a:rPr lang="ru-RU" smtClean="0">
                <a:solidFill>
                  <a:prstClr val="black"/>
                </a:solidFill>
              </a:rPr>
              <a:pPr/>
              <a:t>26.01.2024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9437CE-B8E7-465B-8D2B-969C6F9258EC}" type="datetime1">
              <a:rPr lang="ru-RU" smtClean="0">
                <a:solidFill>
                  <a:prstClr val="black"/>
                </a:solidFill>
              </a:rPr>
              <a:pPr/>
              <a:t>26.01.2024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44C150-AAD2-439F-BEC7-EF4511674BAA}" type="datetime1">
              <a:rPr lang="ru-RU" smtClean="0">
                <a:solidFill>
                  <a:prstClr val="black"/>
                </a:solidFill>
              </a:rPr>
              <a:pPr/>
              <a:t>26.01.2024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EE1284-44AD-42A0-ABD3-C841AFACF520}" type="datetime1">
              <a:rPr lang="ru-RU" smtClean="0">
                <a:solidFill>
                  <a:prstClr val="black"/>
                </a:solidFill>
              </a:rPr>
              <a:pPr/>
              <a:t>26.01.2024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A8D9AD5-F248-4919-864A-CFD76CC027D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283F87-9C4C-4D39-A9DA-2C5823C95AAB}" type="datetime1">
              <a:rPr lang="ru-RU" smtClean="0">
                <a:solidFill>
                  <a:prstClr val="black"/>
                </a:solidFill>
              </a:rPr>
              <a:pPr/>
              <a:t>26.01.2024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7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5397" y="900601"/>
            <a:ext cx="6728346" cy="31526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Досуговое мероприятие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нужны, все профессии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2000" b="1" i="1" dirty="0"/>
              <a:t>Педагог: Зуйкова Татьяна Геннадьевна</a:t>
            </a:r>
            <a:br>
              <a:rPr lang="ru-RU" sz="2000" b="1" i="1" dirty="0"/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smtClean="0"/>
              <a:t>							</a:t>
            </a:r>
            <a:br>
              <a:rPr lang="ru-RU" sz="1600" i="1" dirty="0" smtClean="0"/>
            </a:br>
            <a:r>
              <a:rPr lang="ru-RU" sz="1600" i="1" dirty="0" smtClean="0"/>
              <a:t>МОУ </a:t>
            </a:r>
            <a:r>
              <a:rPr lang="ru-RU" sz="1600" i="1" dirty="0"/>
              <a:t>ДО ЦД(Ю)ТТ</a:t>
            </a:r>
            <a:br>
              <a:rPr lang="ru-RU" sz="1600" i="1" dirty="0"/>
            </a:br>
            <a:r>
              <a:rPr lang="ru-RU" sz="1600" i="1" dirty="0" smtClean="0"/>
              <a:t>							</a:t>
            </a:r>
            <a:br>
              <a:rPr lang="ru-RU" sz="1600" i="1" dirty="0" smtClean="0"/>
            </a:br>
            <a:r>
              <a:rPr lang="ru-RU" sz="1600" i="1" dirty="0" err="1" smtClean="0"/>
              <a:t>г.Кыштым</a:t>
            </a:r>
            <a:r>
              <a:rPr lang="ru-RU" sz="1600" i="1" dirty="0" smtClean="0"/>
              <a:t>  </a:t>
            </a:r>
            <a:r>
              <a:rPr lang="ru-RU" sz="1600" i="1" dirty="0" smtClean="0"/>
              <a:t>2023г</a:t>
            </a:r>
            <a:r>
              <a:rPr lang="ru-RU" sz="1600" i="1" dirty="0"/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endParaRPr lang="ru-RU" sz="4100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87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1" y="295285"/>
            <a:ext cx="10797434" cy="65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0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991" y="256890"/>
            <a:ext cx="4403678" cy="5162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Прекрасных профессий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свете не счесть,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каждой профессии-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Слава и честь!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каждому делу,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каждой работе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каждой бахче,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 каждом заводе,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поле, и в море,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небе – по праву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Высокая честь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народная слава!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6293" y="1390276"/>
            <a:ext cx="451285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запомните вы все в заключение: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Даже рыбку из пруда не поймаешь без труда и терпения.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всегда - и как было когда-то,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сейчас в XXI наш век –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хочу пожелать вам, ребята,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вырос из вас Человек.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220" y="269920"/>
            <a:ext cx="9089924" cy="7498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0375" y="829692"/>
            <a:ext cx="11163869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занимается созданием компьютерных программ с помощью специальных языков. Профессия подходит тем, кого интересуют точные науки и современные технологии.</a:t>
            </a:r>
          </a:p>
          <a:p>
            <a:pPr lvl="0" algn="just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 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специалист, который занимается визуальным воплощением объектов: от сайта до городских улиц. Эта профессия многогранна и имеет множество специализаций</a:t>
            </a:r>
          </a:p>
          <a:p>
            <a:pPr lvl="0" algn="just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профессии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одна из самых древних областей знаний, которые человечество приобретает, проверяет и развивает. Когда-то людей лечили знахари и травники, а сегодня есть множество медицинских профессий, требующих специальной 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(стоматолог , медсестра, фармацевт, хирург, фельдшер)</a:t>
            </a:r>
          </a:p>
          <a:p>
            <a:pPr lvl="0" algn="just"/>
            <a:r>
              <a:rPr lang="ru-RU" sz="21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профессии. </a:t>
            </a:r>
            <a:r>
              <a:rPr lang="ru-RU" sz="2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Многие</a:t>
            </a:r>
            <a:r>
              <a:rPr lang="ru-RU" sz="21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 рассматривают всерьез рабочие профессии, обществу всегда будут нужны специалисты, благодаря которым работают промышленные предприятия, строительные компании и объекты городского хозяйства. </a:t>
            </a:r>
          </a:p>
          <a:p>
            <a:pPr lvl="0" algn="just"/>
            <a:r>
              <a:rPr lang="ru-RU" sz="2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(строитель, токарь, электрик, водитель, каменщик, кузнец, моляр, монтажник, машинист, швея, машинист и многие другие рабочие специальности) </a:t>
            </a:r>
            <a:endParaRPr lang="ru-RU" sz="21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9493" y="200884"/>
            <a:ext cx="9567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рофессии, ушедших в глубь веков</a:t>
            </a:r>
          </a:p>
          <a:p>
            <a:pPr algn="ctr"/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187"/>
            <a:ext cx="6168788" cy="4799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932" y="2142699"/>
            <a:ext cx="6287068" cy="47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22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78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4" y="162838"/>
            <a:ext cx="10146082" cy="669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8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1" y="0"/>
            <a:ext cx="102119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15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4692" y="165501"/>
            <a:ext cx="97581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будущего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95535" y="842609"/>
            <a:ext cx="1194179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продлить жизнь и улучшить ее качество, потребуются специалисты самого широкого профиля: от врачей, лечащих больных на расстоянии, и персональных менеджеров здоровья до профессионалов в области генетики и трансплантологии.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 по рекламе</a:t>
            </a:r>
            <a:endParaRPr lang="ru-RU" sz="2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Онлайн-терапевт </a:t>
            </a:r>
          </a:p>
          <a:p>
            <a:pPr algn="ctr"/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Импрессарио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Инженер-генетик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Риэлтор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Биофармаколог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 «зеленых» городов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Интернет-маркетолог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Проектировщик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роботов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5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зад в школу (16x9)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283_TF02895269.potx" id="{FB871D73-79A6-4F7C-AECC-6837F38828FF}" vid="{FE1C3A72-2221-4220-9E47-B903D704F7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148</Words>
  <Application>Microsoft Office PowerPoint</Application>
  <PresentationFormat>Широкоэкранный</PresentationFormat>
  <Paragraphs>39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Назад в школу (16x9)</vt:lpstr>
      <vt:lpstr>Досуговое мероприятие  «Все профессии нужны, все профессии важны»  Педагог: Зуйкова Татьяна Геннадьевна          МОУ ДО ЦД(Ю)ТТ         г.Кыштым  2023г.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Объединение «В гостях у королевы Иголки»   Досуговое мероприятие  "Все профессии нужны, все профессии важны"</dc:title>
  <dc:creator>User</dc:creator>
  <cp:lastModifiedBy>User</cp:lastModifiedBy>
  <cp:revision>16</cp:revision>
  <dcterms:created xsi:type="dcterms:W3CDTF">2022-03-21T15:48:54Z</dcterms:created>
  <dcterms:modified xsi:type="dcterms:W3CDTF">2024-01-26T08:26:28Z</dcterms:modified>
</cp:coreProperties>
</file>