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3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428604"/>
            <a:ext cx="68580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МУНИЦИПАЛЬНОГО БЮДЖЕТНОГО ДОШКОЛЬНОГО ОБРАЗОВАТЕЛЬНОГО УЧРЕЖДЕНИЯ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"ДЕТСКИЙ САД № 52 «РОСИНКА" ГОРОДА ДИМИТРОВГРАДА УЛЬЯНОВСКОЙ ОБЛАСТИ"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643182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опыта работы по теме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«Развитие творческих способностей дошкольника </a:t>
            </a:r>
            <a:endParaRPr lang="en-US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посредством художественно - творческой деятельности».</a:t>
            </a:r>
            <a:endParaRPr lang="en-US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(первая младшая группа)</a:t>
            </a:r>
          </a:p>
          <a:p>
            <a:pPr algn="r"/>
            <a:endParaRPr lang="en-US" sz="1600" dirty="0" smtClean="0">
              <a:solidFill>
                <a:srgbClr val="FF0000"/>
              </a:solidFill>
            </a:endParaRPr>
          </a:p>
          <a:p>
            <a:pPr algn="r"/>
            <a:endParaRPr lang="ru-RU" sz="1600" dirty="0" smtClean="0">
              <a:solidFill>
                <a:srgbClr val="FF0000"/>
              </a:solidFill>
            </a:endParaRPr>
          </a:p>
          <a:p>
            <a:pPr algn="r"/>
            <a:endParaRPr lang="ru-RU" sz="1600" dirty="0" smtClean="0">
              <a:solidFill>
                <a:srgbClr val="FF0000"/>
              </a:solidFill>
            </a:endParaRPr>
          </a:p>
          <a:p>
            <a:pPr algn="r"/>
            <a:endParaRPr lang="en-US" sz="1600" dirty="0" smtClean="0">
              <a:solidFill>
                <a:srgbClr val="FF0000"/>
              </a:solidFill>
            </a:endParaRPr>
          </a:p>
          <a:p>
            <a:pPr algn="r"/>
            <a:endParaRPr lang="ru-RU" sz="1600" dirty="0" smtClean="0">
              <a:solidFill>
                <a:srgbClr val="FF0000"/>
              </a:solidFill>
            </a:endParaRPr>
          </a:p>
          <a:p>
            <a:pPr algn="r"/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857364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Аппликация цветным песком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8680"/>
            <a:ext cx="379693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996952"/>
            <a:ext cx="4762500" cy="326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2828836"/>
            <a:ext cx="2644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C00000"/>
                </a:solidFill>
              </a:rPr>
              <a:t>Нет</a:t>
            </a:r>
            <a:r>
              <a:rPr lang="ru-RU" dirty="0">
                <a:solidFill>
                  <a:srgbClr val="C00000"/>
                </a:solidFill>
              </a:rPr>
              <a:t>, напрасно мы решили</a:t>
            </a:r>
          </a:p>
          <a:p>
            <a:r>
              <a:rPr lang="ru-RU" dirty="0">
                <a:solidFill>
                  <a:srgbClr val="C00000"/>
                </a:solidFill>
              </a:rPr>
              <a:t>Прокатить кота в машине:</a:t>
            </a:r>
          </a:p>
          <a:p>
            <a:r>
              <a:rPr lang="ru-RU" dirty="0">
                <a:solidFill>
                  <a:srgbClr val="C00000"/>
                </a:solidFill>
              </a:rPr>
              <a:t>Кот кататься не привык </a:t>
            </a:r>
            <a:r>
              <a:rPr lang="ru-RU" dirty="0" smtClean="0">
                <a:solidFill>
                  <a:srgbClr val="C00000"/>
                </a:solidFill>
              </a:rPr>
              <a:t>—Опрокинул </a:t>
            </a:r>
            <a:r>
              <a:rPr lang="ru-RU" dirty="0">
                <a:solidFill>
                  <a:srgbClr val="C00000"/>
                </a:solidFill>
              </a:rPr>
              <a:t>грузовик.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714356"/>
            <a:ext cx="4366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Аппликация из ватных дисков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«Желтый Цыпленок»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96" y="4221089"/>
            <a:ext cx="338437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97" y="1700808"/>
            <a:ext cx="33908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42100"/>
            <a:ext cx="3114442" cy="398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1" name="AutoShape 1" descr="Проводя итоги, я сделала вывод, что приобщение ребенка к литературе способствует нравственному воспитанию. Герои произведений вызывали у детей сочувст"/>
          <p:cNvSpPr>
            <a:spLocks noChangeAspect="1" noChangeArrowheads="1"/>
          </p:cNvSpPr>
          <p:nvPr/>
        </p:nvSpPr>
        <p:spPr bwMode="auto">
          <a:xfrm>
            <a:off x="0" y="457200"/>
            <a:ext cx="762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785927"/>
            <a:ext cx="3139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ЦЕЛЛОФАНОВЫМ ПАКЕТОМ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153027"/>
            <a:ext cx="2952328" cy="264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3358701" cy="260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34560"/>
            <a:ext cx="3571875" cy="288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428604"/>
            <a:ext cx="65934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Выставки  совместного творчества детей и родителей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071678"/>
            <a:ext cx="3707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«Разноцветная палитра»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2241"/>
            <a:ext cx="54006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357166"/>
            <a:ext cx="7929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подготовка детей и воспитателя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 поздравлению с 23 февраля 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5052"/>
            <a:ext cx="3466356" cy="223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2" y="3279677"/>
            <a:ext cx="3461370" cy="308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714488"/>
            <a:ext cx="81439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Таким образом, целенаправленная продуктивная художественно- творческая деятельность способствует развитию творческих способностей младших дошкольников. Использование наряду с традиционными нетрадиционных приемов художественной деятельности стимулируют творческую активность, мышление, воображение, «погружают» ребенка в атмосферу творчества. 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педагога, во-первых: сформировать способность СМОТРЕТЬ и ВИДЕТЬ; ЧУВСТВОВАТЬ, ПОЗНАВАТЬ, ТВОРИТЬ; вооружить детей умениями (что можно сделать, из чего, с помощью каких материалов и оборудования); во-вторых : вовлечь родителей в активную совместную деятельность. Только так у ребёнка возникнет желание проявлять творчество в самостоятельной продуктивной деятельности.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Марина\Desktop\краски\1fd7ed09f3aa2096a3ca5635361bbbc9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786322"/>
            <a:ext cx="1684127" cy="1341098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Марина\Desktop\краски\1fd7ed09f3aa2096a3ca5635361bbbc9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4786322"/>
            <a:ext cx="1684127" cy="1341098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5" name="AutoShape 1" descr="Спасибо за внимание"/>
          <p:cNvSpPr>
            <a:spLocks noChangeAspect="1" noChangeArrowheads="1"/>
          </p:cNvSpPr>
          <p:nvPr/>
        </p:nvSpPr>
        <p:spPr bwMode="auto">
          <a:xfrm>
            <a:off x="0" y="457200"/>
            <a:ext cx="762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714480" y="2643182"/>
            <a:ext cx="5429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е твое\дет сад\Раскраски\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214686"/>
            <a:ext cx="4357718" cy="3153294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71604" y="428604"/>
            <a:ext cx="7072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 (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 - активная, целенаправленная 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 результате которой ребёнок создаёт новое, оригинальное, проявляя воображение, реализуя свой замысел самостоятельно находя средство для его воплощения. 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AutoShape 1" descr="Важную роль в формировании нравственных суждений и оценок у детей играет художественная литература. В связи с важностью данного направления мной была "/>
          <p:cNvSpPr>
            <a:spLocks noChangeAspect="1" noChangeArrowheads="1"/>
          </p:cNvSpPr>
          <p:nvPr/>
        </p:nvSpPr>
        <p:spPr bwMode="auto">
          <a:xfrm>
            <a:off x="0" y="457200"/>
            <a:ext cx="762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28728" y="642918"/>
            <a:ext cx="735811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Современное общество предъявляет новые требования к системе дошкольного образования. Проблема всех педагогов, согласно ФГОС – воспитание нового поколения людей, обладающих высоким творческим потенциалом. У человека должны быть сформированы творческие способности, развито нестандартное видение мира, новое мышление. Поэтому проблема творческого развития ребенка приобретает особую актуальность.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Художественное творчество, которое воспринимается детьми с удовольствием, как увлекательная игра, способствует решению данной проблемы.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не твое\дет сад\Раскраск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071942"/>
            <a:ext cx="2486025" cy="18383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291" name="Picture 3" descr="D:\не твое\дет сад\Раскраски\novyj_d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4071942"/>
            <a:ext cx="2000264" cy="196747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85786" y="2000240"/>
            <a:ext cx="757242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Сформировать у детей интерес к различным видам художественного творчества.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Помочь детям овладеть приёмами и техниками художественного творчества.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Способствовать активному вовлечению родителей в совместную деятельность с ребёнком в условиях семьи и детского сада.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познавательную активность, нестандартное мышление, воображение,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(творчество).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 рук.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Воспитывать аккуратность при выполнении работ, умение доводить начатое дело до конца, помогать своим товарищам.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3108" y="857232"/>
            <a:ext cx="62151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елью является 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художественно-творческих способностей детей.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logo-crimea-sig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1428736"/>
            <a:ext cx="1370204" cy="1285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3504" y="4000504"/>
            <a:ext cx="3429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«Нарисуем желтый круг, 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лучики вокруг – 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на белом свете 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Ярче солнце светит!» 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85926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пальчиками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«Лучики для солнышка»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IMG_20220217_090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09" y="630057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_20220217_091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3"/>
            <a:ext cx="34563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857364"/>
            <a:ext cx="3716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рисованию методом тычка «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Украсим чашку»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3786190"/>
            <a:ext cx="32861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 листочке я рисую, 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рисую, как умею: 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 вверху я, то внизу я, 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 правее, то левее. 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меня глядят, красуясь, 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Загогулинки, кружочки... 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 что я рисую, 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Их рисую на листочке.»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98" y="2780928"/>
            <a:ext cx="2700036" cy="360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71512" lon="21274001" rev="537400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3856512" cy="29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1714488"/>
            <a:ext cx="3714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«Мелки мы взяли,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 нарисовали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чудесными окошками,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собачками и кошками…»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1186"/>
            <a:ext cx="3096344" cy="362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374940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857364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водой и краской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4143380"/>
            <a:ext cx="3319941" cy="1714512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41" y="548681"/>
            <a:ext cx="395303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21" y="3428010"/>
            <a:ext cx="3851720" cy="28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714488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764704"/>
            <a:ext cx="3820840" cy="385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3168352" cy="379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421</TotalTime>
  <Words>383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Grozniy</dc:creator>
  <cp:lastModifiedBy>Росинка</cp:lastModifiedBy>
  <cp:revision>56</cp:revision>
  <dcterms:created xsi:type="dcterms:W3CDTF">2016-10-25T10:47:36Z</dcterms:created>
  <dcterms:modified xsi:type="dcterms:W3CDTF">2024-01-29T04:17:23Z</dcterms:modified>
</cp:coreProperties>
</file>