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43EC-FC1E-431C-950F-CCC755ABFF8A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B84F-F70A-4B60-B143-CF5E9C3AE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905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43EC-FC1E-431C-950F-CCC755ABFF8A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B84F-F70A-4B60-B143-CF5E9C3AE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77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43EC-FC1E-431C-950F-CCC755ABFF8A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B84F-F70A-4B60-B143-CF5E9C3AE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51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43EC-FC1E-431C-950F-CCC755ABFF8A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B84F-F70A-4B60-B143-CF5E9C3AE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25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43EC-FC1E-431C-950F-CCC755ABFF8A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B84F-F70A-4B60-B143-CF5E9C3AE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81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43EC-FC1E-431C-950F-CCC755ABFF8A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B84F-F70A-4B60-B143-CF5E9C3AE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11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43EC-FC1E-431C-950F-CCC755ABFF8A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B84F-F70A-4B60-B143-CF5E9C3AE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3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43EC-FC1E-431C-950F-CCC755ABFF8A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B84F-F70A-4B60-B143-CF5E9C3AE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427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43EC-FC1E-431C-950F-CCC755ABFF8A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B84F-F70A-4B60-B143-CF5E9C3AE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38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43EC-FC1E-431C-950F-CCC755ABFF8A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B84F-F70A-4B60-B143-CF5E9C3AE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5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43EC-FC1E-431C-950F-CCC755ABFF8A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B84F-F70A-4B60-B143-CF5E9C3AE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7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243EC-FC1E-431C-950F-CCC755ABFF8A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AB84F-F70A-4B60-B143-CF5E9C3AE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69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25481"/>
          </a:xfrm>
        </p:spPr>
        <p:txBody>
          <a:bodyPr>
            <a:norm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</a:rPr>
              <a:t>В лесу родилась елочка...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70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1896" y="365125"/>
            <a:ext cx="5971903" cy="6209846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Работа выполнена обучающимися 8 класса.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5000" y="1025150"/>
            <a:ext cx="6519726" cy="488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61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4182" y="365125"/>
            <a:ext cx="6189617" cy="6018258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Работа выполнена обучающимися 7 класса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18" y="156754"/>
            <a:ext cx="3849521" cy="663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0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5018" y="365125"/>
            <a:ext cx="3753394" cy="620984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Работы выполнены обучающимися 5 и 6 классов.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24154" r="6011" b="19368"/>
          <a:stretch/>
        </p:blipFill>
        <p:spPr>
          <a:xfrm rot="5400000">
            <a:off x="-1375096" y="1793104"/>
            <a:ext cx="6566263" cy="32413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" t="14702" r="12025" b="15995"/>
          <a:stretch/>
        </p:blipFill>
        <p:spPr>
          <a:xfrm rot="5400000">
            <a:off x="6692079" y="1389475"/>
            <a:ext cx="6523635" cy="416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7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2949" y="365125"/>
            <a:ext cx="409085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</a:rPr>
              <a:t>Индивидуальные работы обучающихся 5-9 классов.</a:t>
            </a:r>
            <a:endParaRPr lang="ru-RU" sz="3200" b="1" i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r="14920"/>
          <a:stretch/>
        </p:blipFill>
        <p:spPr>
          <a:xfrm rot="5400000">
            <a:off x="143649" y="117523"/>
            <a:ext cx="3620130" cy="36864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0" r="28890"/>
          <a:stretch/>
        </p:blipFill>
        <p:spPr>
          <a:xfrm rot="5400000">
            <a:off x="648211" y="3504622"/>
            <a:ext cx="2759050" cy="3695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1" r="11492"/>
          <a:stretch/>
        </p:blipFill>
        <p:spPr>
          <a:xfrm rot="5400000">
            <a:off x="3957218" y="4018678"/>
            <a:ext cx="2759050" cy="26670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2" r="11111"/>
          <a:stretch/>
        </p:blipFill>
        <p:spPr>
          <a:xfrm rot="5400000">
            <a:off x="7318491" y="2108543"/>
            <a:ext cx="4663434" cy="45829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" r="12254"/>
          <a:stretch/>
        </p:blipFill>
        <p:spPr>
          <a:xfrm rot="5400000">
            <a:off x="3981133" y="513110"/>
            <a:ext cx="3271790" cy="30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283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30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В лесу родилась елочка...</vt:lpstr>
      <vt:lpstr>Работа выполнена обучающимися 8 класса.</vt:lpstr>
      <vt:lpstr>Работа выполнена обучающимися 7 класса</vt:lpstr>
      <vt:lpstr>Работы выполнены обучающимися 5 и 6 классов.</vt:lpstr>
      <vt:lpstr>Индивидуальные работы обучающихся 5-9 классов.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лесу родилась елочка...</dc:title>
  <dc:creator>админ</dc:creator>
  <cp:lastModifiedBy>админ</cp:lastModifiedBy>
  <cp:revision>3</cp:revision>
  <dcterms:created xsi:type="dcterms:W3CDTF">2024-01-29T08:51:06Z</dcterms:created>
  <dcterms:modified xsi:type="dcterms:W3CDTF">2024-01-29T09:43:48Z</dcterms:modified>
</cp:coreProperties>
</file>