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7FABC-78AF-4FD1-8DDE-DD65DE2F3551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CD070-BBBB-4191-ACAE-857945D8F9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85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D070-BBBB-4191-ACAE-857945D8F9B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95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D070-BBBB-4191-ACAE-857945D8F9B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859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D070-BBBB-4191-ACAE-857945D8F9B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1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Безопасные </a:t>
            </a:r>
            <a:r>
              <a:rPr lang="ru-RU" sz="3200" dirty="0">
                <a:latin typeface="Arial Black" pitchFamily="34" charset="0"/>
              </a:rPr>
              <a:t>действия при </a:t>
            </a:r>
            <a:r>
              <a:rPr lang="ru-RU" sz="3200" dirty="0" smtClean="0">
                <a:latin typeface="Arial Black" pitchFamily="34" charset="0"/>
              </a:rPr>
              <a:t> землетрясениях, извержениях вулкана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50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348880"/>
            <a:ext cx="8208912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Землетрясение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 это колебания земной поверхности и подземные толчки, происходящие в результате движения тектонических плит.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Извержение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вулкана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 процесс выброса вулканом на земную поверхность раскалённых обломков, пепла, излияние магмы, которая, излившись на поверхность, становится лавой.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Определения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42" y="4076994"/>
            <a:ext cx="3717537" cy="209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55875"/>
            <a:ext cx="3168352" cy="211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26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420888"/>
            <a:ext cx="7128792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Признаки приближающегося землетрясения: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покачивание здания, раскачивание светильников, звон стекла и посуды, звук бьющегося стекла, трескающихся стен и падающих предметов, нарастающий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гул, беспокойства птиц и домашних животных. Может выйти из электричество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зазвучать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сигналы пожарной тревоги, охранной сигнализации или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заработать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система пожаротушения.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Признаки землетрясения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72" y="4149080"/>
            <a:ext cx="3528392" cy="23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70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Признаки извержения вулкана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276872"/>
            <a:ext cx="756775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ризнаки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скорого извержения вулкана: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-Поблизости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могут случаться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землетрясения.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-Поверхность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вулкана начинает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вздуваться, что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говорит о накоплении под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-ним лавы.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-Над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вулканом образуется высокая концентрация диоксида серы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-Усиление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выхода газов и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минеральных вод на 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склонах.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-Повышение температуры.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600400" cy="239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46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76872"/>
            <a:ext cx="7552349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Если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оказались на улице выбирайте открытое место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Держаться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подальше от зданий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Защищайтесь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падающих обломков, стекол и тяжелых предметов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Дома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самые безопасные места - дверной проем в капитальной стене; угол, образованный капитальными внутренними стенами; рядом с массивной мебелью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подходить к полуразрушенным домам и оборванным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проводам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Не заходить в дома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передвигаться в автомобиле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доме не прыгать из окон выше первого этажа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Создавать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давку в дверях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использовать открытый огонь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пользоваться лифтом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находиться возле оконных проемов, зеркал, печей и неустойчивой мебели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Безопасные действия при землетрясении</a:t>
            </a:r>
            <a:endParaRPr lang="ru-RU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8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7408333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поддаваться панике, оставаться дома, закрыв двери 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окна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Закрыть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марлевой повязкой рот и нос, чтобы исключить вдыхание пепла.  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укрываться в подвалах, чтобы не оказаться</a:t>
            </a:r>
          </a:p>
          <a:p>
            <a:pPr marL="0" indent="0"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погребенным под слоем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грязи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пользоваться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автомобилем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звонить, а получать информацию по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радио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Запастись водой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Следить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за тем, чтобы падение раскаленных камней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не стало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причиной пожаров, которые следует тут же тушить, при первой возможности - очистить крыши от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пепла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Надеть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защитные очки и одежду, чтобы исключить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ожоги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Извержение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вулканов может сопровождаться бурным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паводком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селевыми потоками, затоплениями, поэтому избегать берегов рек и долин вблизи вулканов, стараться держаться возвышенных мест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Безопасные действия при извержении вулкана</a:t>
            </a:r>
            <a:endParaRPr lang="ru-RU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68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98802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Спасибо за Внимание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59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</TotalTime>
  <Words>394</Words>
  <Application>Microsoft Office PowerPoint</Application>
  <PresentationFormat>Экран (4:3)</PresentationFormat>
  <Paragraphs>42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Безопасные действия при  землетрясениях, извержениях вулкана </vt:lpstr>
      <vt:lpstr>Определения</vt:lpstr>
      <vt:lpstr>Признаки землетрясения</vt:lpstr>
      <vt:lpstr>Признаки извержения вулкана</vt:lpstr>
      <vt:lpstr>Безопасные действия при землетрясении</vt:lpstr>
      <vt:lpstr>Безопасные действия при извержении вулкана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Безопасные действия при угрозе землетрясения, извержения вулкана </dc:title>
  <dc:creator>user</dc:creator>
  <cp:lastModifiedBy>user</cp:lastModifiedBy>
  <cp:revision>4</cp:revision>
  <dcterms:created xsi:type="dcterms:W3CDTF">2023-12-10T20:16:17Z</dcterms:created>
  <dcterms:modified xsi:type="dcterms:W3CDTF">2023-12-10T20:55:22Z</dcterms:modified>
</cp:coreProperties>
</file>