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6" r:id="rId4"/>
    <p:sldId id="263" r:id="rId5"/>
    <p:sldId id="270" r:id="rId6"/>
    <p:sldId id="262" r:id="rId7"/>
    <p:sldId id="264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3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5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7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4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2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3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7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4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1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8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5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7CAC-D6EA-4ED6-8D67-62C12EACC081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1799-4CF5-46DA-B75D-727899853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23" y="2721695"/>
            <a:ext cx="3645877" cy="41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8430" y="1619907"/>
            <a:ext cx="5779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69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Сыктывкара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292" y="3429000"/>
            <a:ext cx="8241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пособие: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«Ребёнок заговорит правильно, играя в разные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707" y="4724400"/>
            <a:ext cx="701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воспитатель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Евгеньевна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916"/>
          <a:stretch/>
        </p:blipFill>
        <p:spPr>
          <a:xfrm>
            <a:off x="7508383" y="0"/>
            <a:ext cx="4683617" cy="6761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365939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33363" y="498076"/>
            <a:ext cx="282047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помощник в работе воспитателей. Его можно использовать как для индивидуальной, так и подгруппой работы с детьми среднего возраста.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48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3" y="0"/>
            <a:ext cx="61646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42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406" y="2102229"/>
            <a:ext cx="117111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 предназначено для детей среднего и старшего дошкольного возраста. В пособии представлены игры и упражнения, направленные на развитие фонематического слуха, словаря, связной речи и зрительного восприятия. </a:t>
            </a:r>
            <a:r>
              <a:rPr lang="ru-RU" sz="28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использован как в процессе образовательной деятельности « Развитие речи» так и в совместной и самостоятельной деятельности детей, в индивидуальной работе с ребенком и подгруппой детей.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596" y="1762479"/>
            <a:ext cx="118228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папку-раскладушку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Включает: дидактические игры, игровые упражнения, картотеки,- которые размещаются в отдельных кармашках. Весь материал можно условно разделить на группы: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 педагогу» (дыхательная гимнастика, артикуляционная гимнастика, словесные игры, игры по развитию звуковой культуры речи.)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задания на развитие связной речи («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«Придумай сказку», «Расскажи о профессиях», картинки для составления описательных рассказов)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на развитие внимания, мышления («Найди лишнюю картинку», «Найди 5 отличий», «Раздели картинки на группы», «Назови одним словом», «Найди домик»)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062" y="1614640"/>
            <a:ext cx="117798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-информативен;</a:t>
            </a:r>
          </a:p>
          <a:p>
            <a:pPr algn="just"/>
            <a:r>
              <a:rPr lang="ru-RU" sz="2000" b="0" i="0" u="sng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i="0" u="sng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полифункционален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способствует </a:t>
            </a:r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творчества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воображения.</a:t>
            </a:r>
          </a:p>
          <a:p>
            <a:pPr algn="just"/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-пригоден к использованию одновременно группой </a:t>
            </a:r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 </a:t>
            </a:r>
            <a:r>
              <a:rPr lang="ru-RU" sz="20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с участием взрослого как играющего партнера)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-вариативной </a:t>
            </a:r>
            <a:r>
              <a:rPr lang="ru-RU" sz="20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(есть несколько вариантов использования каждой его части)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-его структура и содержание доступно детям </a:t>
            </a:r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и старшего дошкольного возраста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-обеспечивает игровую, познавательную, исследовательскую и творческую активность всех воспитанников.</a:t>
            </a:r>
          </a:p>
          <a:p>
            <a:pPr algn="just"/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Объединяя обучение и воспитание в целостный образовательный процесс, </a:t>
            </a:r>
            <a:r>
              <a:rPr lang="ru-RU" sz="2000" b="1" i="0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речи </a:t>
            </a:r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педагогу построить деятельность на основе индивидуальных особенностей каждого ребенка, создать условия, при которых сам ребенок становится активен в выборе содержания своего образования.</a:t>
            </a:r>
            <a:endParaRPr lang="ru-RU" sz="20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3094" y="1955829"/>
            <a:ext cx="8525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В результате использования данного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Helvetica Neue"/>
              </a:rPr>
              <a:t>лэпбука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Helvetica Neue"/>
              </a:rPr>
              <a:t> у детей формируется:</a:t>
            </a:r>
          </a:p>
          <a:p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умение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договариваться со сверстниками, развитие диалогической речи;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самостоятельно давать объяснения на возникающие вопросы;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искать нужную информацию, обобщать её, систематизировать;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принимать собственные решения, опираясь на свои знания и умения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0" i="0" dirty="0" smtClean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используя устную речь, выражать свои мысли и желания.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634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sun9-57.userapi.com/impf/7yFQZs3ourMJM9S8OLfTN9QwY3aRlPpGwBRNHg/dhKOXQVEFhI.jpg?size=608x1080&amp;quality=96&amp;sign=6548f690852c72bb424c05167e86eb2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2024063"/>
            <a:ext cx="2040257" cy="36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080" y="1488068"/>
            <a:ext cx="7631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индивидуальной работе с детьми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9-44.userapi.com/impf/BOkO_vtL1Sspu8Odvd0mJbaHkg0177AIhrU5PA/ZqO3iSGJlW8.jpg?size=1280x720&amp;quality=96&amp;sign=51fc1dc5150d10227b500d4339e13b8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83" y="1996089"/>
            <a:ext cx="3200917" cy="18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6.userapi.com/impf/ghmStv7VpcYRQxs9bML65JzrU0nug0yVDm0fVQ/fBCrxXjwQKk.jpg?size=1280x720&amp;quality=96&amp;sign=b7ce3f2b69d2451eac349891f53eb41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83" y="4002576"/>
            <a:ext cx="3200917" cy="1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9.userapi.com/impf/R79xKL3I0_YgNkJ-wDWWNu5vaN_WUyb2qrDCuA/s88gVHCiuLA.jpg?size=608x1080&amp;quality=96&amp;sign=12559ef6ed6e05006b5b5837f2890487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3"/>
          <a:stretch/>
        </p:blipFill>
        <p:spPr bwMode="auto">
          <a:xfrm>
            <a:off x="6802560" y="1977857"/>
            <a:ext cx="2443739" cy="36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2.userapi.com/impf/o32FpAOUlG_6IS2q0TNWjggQoTWQKRR8jVmRyw/Jh_G5gjJXxM.jpg?size=608x1080&amp;quality=96&amp;sign=eed0969ad5d49351686be5c6afdca8b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99" y="1908542"/>
            <a:ext cx="2105291" cy="37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291</Words>
  <Application>Microsoft Office PowerPoint</Application>
  <PresentationFormat>Произвольный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</dc:creator>
  <cp:lastModifiedBy>Windows User</cp:lastModifiedBy>
  <cp:revision>10</cp:revision>
  <dcterms:created xsi:type="dcterms:W3CDTF">2019-01-12T09:17:03Z</dcterms:created>
  <dcterms:modified xsi:type="dcterms:W3CDTF">2024-02-09T12:18:04Z</dcterms:modified>
</cp:coreProperties>
</file>