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8" r:id="rId10"/>
    <p:sldId id="266" r:id="rId11"/>
    <p:sldId id="265" r:id="rId12"/>
    <p:sldId id="264" r:id="rId13"/>
    <p:sldId id="267" r:id="rId14"/>
    <p:sldId id="269" r:id="rId15"/>
    <p:sldId id="272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7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8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0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67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7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0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8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9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8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5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2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4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5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8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6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9C47FB-2C99-431F-BEEC-7D72CF5E205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6F8E-0BAB-4A6C-92FD-2F35CDA54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11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11" y="664125"/>
            <a:ext cx="8801037" cy="2677648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b="1" i="1" dirty="0" smtClean="0">
                <a:latin typeface="Arial Narrow" panose="020B0606020202030204" pitchFamily="34" charset="0"/>
              </a:rPr>
              <a:t>Виды транспорта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7455" y="4041648"/>
            <a:ext cx="4242817" cy="186232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ЧДОУ «Детский сад «ЖАРКИ»</a:t>
            </a:r>
          </a:p>
          <a:p>
            <a:r>
              <a:rPr lang="ru-RU" dirty="0" err="1" smtClean="0"/>
              <a:t>Струнова</a:t>
            </a:r>
            <a:r>
              <a:rPr lang="ru-RU" dirty="0" smtClean="0"/>
              <a:t> М.О.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56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79" y="416142"/>
            <a:ext cx="9404723" cy="140053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960" y="5605272"/>
            <a:ext cx="2697480" cy="941831"/>
          </a:xfrm>
        </p:spPr>
        <p:txBody>
          <a:bodyPr/>
          <a:lstStyle/>
          <a:p>
            <a:r>
              <a:rPr lang="ru-RU" dirty="0" smtClean="0"/>
              <a:t> Грузовик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9" y="1533729"/>
            <a:ext cx="6296351" cy="40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0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79" y="416142"/>
            <a:ext cx="9404723" cy="140053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960" y="5605272"/>
            <a:ext cx="2697480" cy="941831"/>
          </a:xfrm>
        </p:spPr>
        <p:txBody>
          <a:bodyPr/>
          <a:lstStyle/>
          <a:p>
            <a:r>
              <a:rPr lang="ru-RU" dirty="0" smtClean="0"/>
              <a:t> Поезд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03" y="1478344"/>
            <a:ext cx="7099017" cy="40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79" y="416142"/>
            <a:ext cx="9404723" cy="140053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9408" y="5705856"/>
            <a:ext cx="2697480" cy="941831"/>
          </a:xfrm>
        </p:spPr>
        <p:txBody>
          <a:bodyPr/>
          <a:lstStyle/>
          <a:p>
            <a:r>
              <a:rPr lang="ru-RU" dirty="0" smtClean="0"/>
              <a:t> Автомобиль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70" y="1408176"/>
            <a:ext cx="6838449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8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79" y="416142"/>
            <a:ext cx="9404723" cy="140053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960" y="5605272"/>
            <a:ext cx="2697480" cy="941831"/>
          </a:xfrm>
        </p:spPr>
        <p:txBody>
          <a:bodyPr/>
          <a:lstStyle/>
          <a:p>
            <a:r>
              <a:rPr lang="ru-RU" dirty="0" smtClean="0"/>
              <a:t> Мотоцикл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03" y="1470692"/>
            <a:ext cx="525711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9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47" y="480150"/>
            <a:ext cx="9404723" cy="1400530"/>
          </a:xfrm>
        </p:spPr>
        <p:txBody>
          <a:bodyPr/>
          <a:lstStyle/>
          <a:p>
            <a:r>
              <a:rPr lang="ru-RU" dirty="0" smtClean="0"/>
              <a:t>Водный транспорт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08" y="1453096"/>
            <a:ext cx="5905377" cy="449964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061705" y="5754624"/>
            <a:ext cx="2148840" cy="3962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Корабль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47" y="480150"/>
            <a:ext cx="9404723" cy="1400530"/>
          </a:xfrm>
        </p:spPr>
        <p:txBody>
          <a:bodyPr/>
          <a:lstStyle/>
          <a:p>
            <a:r>
              <a:rPr lang="ru-RU" dirty="0" smtClean="0"/>
              <a:t>Водный транспорт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24544" y="5641848"/>
            <a:ext cx="2524341" cy="579119"/>
          </a:xfrm>
        </p:spPr>
        <p:txBody>
          <a:bodyPr/>
          <a:lstStyle/>
          <a:p>
            <a:r>
              <a:rPr lang="ru-RU" dirty="0" smtClean="0"/>
              <a:t>Катер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35" y="1636776"/>
            <a:ext cx="6408737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47" y="480150"/>
            <a:ext cx="9404723" cy="1400530"/>
          </a:xfrm>
        </p:spPr>
        <p:txBody>
          <a:bodyPr/>
          <a:lstStyle/>
          <a:p>
            <a:r>
              <a:rPr lang="ru-RU" dirty="0" smtClean="0"/>
              <a:t>Водный транспорт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59" y="1508760"/>
            <a:ext cx="5928171" cy="446227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070848" y="5718048"/>
            <a:ext cx="2057997" cy="505967"/>
          </a:xfrm>
        </p:spPr>
        <p:txBody>
          <a:bodyPr/>
          <a:lstStyle/>
          <a:p>
            <a:r>
              <a:rPr lang="ru-RU" dirty="0" smtClean="0"/>
              <a:t>Яхта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63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47" y="480150"/>
            <a:ext cx="9404723" cy="1400530"/>
          </a:xfrm>
        </p:spPr>
        <p:txBody>
          <a:bodyPr/>
          <a:lstStyle/>
          <a:p>
            <a:r>
              <a:rPr lang="ru-RU" dirty="0" smtClean="0"/>
              <a:t>Водный транспорт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02" y="1527048"/>
            <a:ext cx="6565274" cy="468687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592056" y="5678424"/>
            <a:ext cx="1920837" cy="8168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Подводная лодка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00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56" y="1659726"/>
            <a:ext cx="6448098" cy="3177450"/>
          </a:xfrm>
        </p:spPr>
        <p:txBody>
          <a:bodyPr/>
          <a:lstStyle/>
          <a:p>
            <a:r>
              <a:rPr lang="ru-RU" sz="7200" dirty="0" smtClean="0"/>
              <a:t>Спасибо</a:t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773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847" y="169254"/>
            <a:ext cx="9404723" cy="1400530"/>
          </a:xfrm>
        </p:spPr>
        <p:txBody>
          <a:bodyPr/>
          <a:lstStyle/>
          <a:p>
            <a:r>
              <a:rPr lang="ru-RU" dirty="0" smtClean="0"/>
              <a:t>Воздушный вид транспорта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9097" y="5765383"/>
            <a:ext cx="1868488" cy="498258"/>
          </a:xfrm>
        </p:spPr>
        <p:txBody>
          <a:bodyPr/>
          <a:lstStyle/>
          <a:p>
            <a:r>
              <a:rPr lang="ru-RU" dirty="0" smtClean="0"/>
              <a:t>Вертолёт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06" y="1225296"/>
            <a:ext cx="660457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9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847" y="169254"/>
            <a:ext cx="9404723" cy="1400530"/>
          </a:xfrm>
        </p:spPr>
        <p:txBody>
          <a:bodyPr/>
          <a:lstStyle/>
          <a:p>
            <a:r>
              <a:rPr lang="ru-RU" dirty="0" smtClean="0"/>
              <a:t>Воздушный вид транспорта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9097" y="5765383"/>
            <a:ext cx="1868488" cy="498258"/>
          </a:xfrm>
        </p:spPr>
        <p:txBody>
          <a:bodyPr/>
          <a:lstStyle/>
          <a:p>
            <a:r>
              <a:rPr lang="ru-RU" dirty="0" smtClean="0"/>
              <a:t>Ракета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94" y="1512186"/>
            <a:ext cx="5689238" cy="44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847" y="169254"/>
            <a:ext cx="9404723" cy="1400530"/>
          </a:xfrm>
        </p:spPr>
        <p:txBody>
          <a:bodyPr/>
          <a:lstStyle/>
          <a:p>
            <a:r>
              <a:rPr lang="ru-RU" dirty="0" smtClean="0"/>
              <a:t>Воздушный вид транспорта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9097" y="5765383"/>
            <a:ext cx="1868488" cy="49825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Дирижабль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28" y="1371600"/>
            <a:ext cx="7437752" cy="43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847" y="169254"/>
            <a:ext cx="9404723" cy="1400530"/>
          </a:xfrm>
        </p:spPr>
        <p:txBody>
          <a:bodyPr/>
          <a:lstStyle/>
          <a:p>
            <a:r>
              <a:rPr lang="ru-RU" dirty="0" smtClean="0"/>
              <a:t>Воздушный вид транспорта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9097" y="5765383"/>
            <a:ext cx="1868488" cy="4982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Воздушный шар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1338044"/>
            <a:ext cx="6028572" cy="44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847" y="169254"/>
            <a:ext cx="9404723" cy="1400530"/>
          </a:xfrm>
        </p:spPr>
        <p:txBody>
          <a:bodyPr/>
          <a:lstStyle/>
          <a:p>
            <a:r>
              <a:rPr lang="ru-RU" dirty="0" smtClean="0"/>
              <a:t>Воздушный вид транспорта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9097" y="5765383"/>
            <a:ext cx="1868488" cy="49825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Самолёт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2" y="1252728"/>
            <a:ext cx="6683271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4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79" y="416142"/>
            <a:ext cx="9404723" cy="140053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960" y="5605272"/>
            <a:ext cx="2697480" cy="941831"/>
          </a:xfrm>
        </p:spPr>
        <p:txBody>
          <a:bodyPr/>
          <a:lstStyle/>
          <a:p>
            <a:r>
              <a:rPr lang="ru-RU" dirty="0" smtClean="0"/>
              <a:t> Автобус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96" y="1674096"/>
            <a:ext cx="5779008" cy="42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79" y="416142"/>
            <a:ext cx="9404723" cy="140053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960" y="5605272"/>
            <a:ext cx="2697480" cy="941831"/>
          </a:xfrm>
        </p:spPr>
        <p:txBody>
          <a:bodyPr/>
          <a:lstStyle/>
          <a:p>
            <a:r>
              <a:rPr lang="ru-RU" dirty="0" smtClean="0"/>
              <a:t> Трамвай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1470914"/>
            <a:ext cx="7162800" cy="39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79" y="416142"/>
            <a:ext cx="9404723" cy="140053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960" y="5605272"/>
            <a:ext cx="2697480" cy="941831"/>
          </a:xfrm>
        </p:spPr>
        <p:txBody>
          <a:bodyPr/>
          <a:lstStyle/>
          <a:p>
            <a:r>
              <a:rPr lang="ru-RU" dirty="0" smtClean="0"/>
              <a:t> Троллейбу</a:t>
            </a:r>
            <a:r>
              <a:rPr lang="ru-RU" dirty="0"/>
              <a:t>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17" y="1525556"/>
            <a:ext cx="5327863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85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79</Words>
  <Application>Microsoft Office PowerPoint</Application>
  <PresentationFormat>Широкоэкранный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Century Gothic</vt:lpstr>
      <vt:lpstr>Wingdings 3</vt:lpstr>
      <vt:lpstr>Ион</vt:lpstr>
      <vt:lpstr>   Виды транспорта</vt:lpstr>
      <vt:lpstr>Воздушный вид транспорта</vt:lpstr>
      <vt:lpstr>Воздушный вид транспорта</vt:lpstr>
      <vt:lpstr>Воздушный вид транспорта</vt:lpstr>
      <vt:lpstr>Воздушный вид транспорта</vt:lpstr>
      <vt:lpstr>Воздушный вид транспорта</vt:lpstr>
      <vt:lpstr>Наземный транспорт</vt:lpstr>
      <vt:lpstr>Наземный транспорт</vt:lpstr>
      <vt:lpstr>Наземный транспорт</vt:lpstr>
      <vt:lpstr>Наземный транспорт</vt:lpstr>
      <vt:lpstr>Наземный транспорт</vt:lpstr>
      <vt:lpstr>Наземный транспорт</vt:lpstr>
      <vt:lpstr>Наземный транспорт</vt:lpstr>
      <vt:lpstr>Водный транспорт</vt:lpstr>
      <vt:lpstr>Водный транспорт</vt:lpstr>
      <vt:lpstr>Водный транспорт</vt:lpstr>
      <vt:lpstr>Водный транспорт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Виды транспорта</dc:title>
  <dc:creator>RePack by Diakov</dc:creator>
  <cp:lastModifiedBy>RePack by Diakov</cp:lastModifiedBy>
  <cp:revision>3</cp:revision>
  <dcterms:created xsi:type="dcterms:W3CDTF">2024-02-13T14:36:06Z</dcterms:created>
  <dcterms:modified xsi:type="dcterms:W3CDTF">2024-02-13T15:00:28Z</dcterms:modified>
</cp:coreProperties>
</file>