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84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32E6-78A1-4B29-BDD2-F48083F8D1E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6C5E-56A0-45F1-8058-5D291031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6377" y="1715355"/>
            <a:ext cx="674774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Интерактивная логопедическая игра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28483" y="2607013"/>
            <a:ext cx="8451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«КАКОЕ СЛОВО ПОЛУЧИЛОСЬ?»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8093" y="3282792"/>
            <a:ext cx="11084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тип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слоговой структуры слова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1907" y="4668608"/>
            <a:ext cx="562544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Подготовила : учитель-логопед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МБДОУ № 29 г. Калуги</a:t>
            </a:r>
            <a:endParaRPr lang="ru-RU" sz="2400" b="1" dirty="0"/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 err="1"/>
              <a:t>Логошина</a:t>
            </a:r>
            <a:r>
              <a:rPr lang="ru-RU" sz="2400" b="1" i="1" dirty="0"/>
              <a:t> Ирина Сергеевна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008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мартыш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мартышка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s://adonius.club/uploads/posts/2022-01/thumbs/1641922410_19-adonius-club-p-zhivotnie-na-prozrachnom-fone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1917831"/>
            <a:ext cx="5168578" cy="415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posylka.de/products/08055443/1000/0805544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1" y="1556397"/>
            <a:ext cx="4960293" cy="49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матрёш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матрёшка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игруш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игрушка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42" name="Picture 2" descr="https://papik.pro/uploads/posts/2021-12/thumbs/1639200344_2-papik-pro-p-klipart-igrushki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3" y="1723350"/>
            <a:ext cx="4516483" cy="43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заклад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закладка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266" name="Picture 2" descr="https://karaoke-shop.kz/images/companies/1/fotos/fbreader1.png?1570171418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09" y="1698598"/>
            <a:ext cx="652942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2.static1-sima-land.com/items/3551456/2/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09" y="1348222"/>
            <a:ext cx="5340927" cy="53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заплат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>
                <a:solidFill>
                  <a:srgbClr val="000000"/>
                </a:solidFill>
              </a:rPr>
              <a:t>заплатка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0" y="5103848"/>
            <a:ext cx="617838" cy="587829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atherineasquithgallery.com/uploads/posts/2021-02/1614531276_113-p-smailik-na-belom-fone-1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42" y="2461448"/>
            <a:ext cx="4620113" cy="32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8332" y="1698598"/>
            <a:ext cx="79214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b="1" dirty="0">
                <a:ea typeface="Times New Roman" panose="02020603050405020304" pitchFamily="18" charset="0"/>
              </a:rPr>
              <a:t> Цель</a:t>
            </a:r>
            <a:r>
              <a:rPr lang="ru-RU" b="1" dirty="0" smtClean="0">
                <a:ea typeface="Times New Roman" panose="02020603050405020304" pitchFamily="18" charset="0"/>
              </a:rPr>
              <a:t>:   </a:t>
            </a:r>
            <a:r>
              <a:rPr lang="ru-RU" sz="1400" dirty="0" smtClean="0">
                <a:ea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</a:rPr>
              <a:t>чить </a:t>
            </a:r>
            <a:r>
              <a:rPr lang="ru-RU" sz="1400" dirty="0">
                <a:solidFill>
                  <a:srgbClr val="000000"/>
                </a:solidFill>
              </a:rPr>
              <a:t>четко произносить слова слоговой структуры 10-го </a:t>
            </a:r>
            <a:r>
              <a:rPr lang="ru-RU" sz="1400" dirty="0" smtClean="0">
                <a:solidFill>
                  <a:srgbClr val="000000"/>
                </a:solidFill>
              </a:rPr>
              <a:t>типа.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                         Упражнять </a:t>
            </a:r>
            <a:r>
              <a:rPr lang="ru-RU" sz="1400" dirty="0">
                <a:solidFill>
                  <a:srgbClr val="000000"/>
                </a:solidFill>
              </a:rPr>
              <a:t>в простейшем слоговом </a:t>
            </a:r>
            <a:r>
              <a:rPr lang="ru-RU" sz="1400" dirty="0" smtClean="0">
                <a:solidFill>
                  <a:srgbClr val="000000"/>
                </a:solidFill>
              </a:rPr>
              <a:t>синтезе.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                         Расширять </a:t>
            </a:r>
            <a:r>
              <a:rPr lang="ru-RU" sz="1400" dirty="0">
                <a:solidFill>
                  <a:srgbClr val="000000"/>
                </a:solidFill>
              </a:rPr>
              <a:t>и активизировать словарный запас.</a:t>
            </a:r>
            <a:endParaRPr lang="ru-RU" sz="1400" dirty="0" smtClean="0">
              <a:effectLst/>
              <a:ea typeface="Times New Roman" panose="02020603050405020304" pitchFamily="18" charset="0"/>
            </a:endParaRPr>
          </a:p>
          <a:p>
            <a:pPr marL="179705" algn="ctr"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Ход </a:t>
            </a:r>
            <a:r>
              <a:rPr lang="ru-RU" b="1" dirty="0">
                <a:ea typeface="Times New Roman" panose="02020603050405020304" pitchFamily="18" charset="0"/>
              </a:rPr>
              <a:t>игрового </a:t>
            </a:r>
            <a:r>
              <a:rPr lang="ru-RU" b="1" dirty="0" smtClean="0">
                <a:ea typeface="Times New Roman" panose="02020603050405020304" pitchFamily="18" charset="0"/>
              </a:rPr>
              <a:t>упражнения.</a:t>
            </a:r>
            <a:endParaRPr lang="ru-RU" sz="1100" dirty="0">
              <a:ea typeface="Times New Roman" panose="02020603050405020304" pitchFamily="18" charset="0"/>
            </a:endParaRPr>
          </a:p>
          <a:p>
            <a:pPr marL="179705">
              <a:spcAft>
                <a:spcPts val="60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Взрослый </a:t>
            </a:r>
            <a:r>
              <a:rPr lang="ru-RU" sz="1400" dirty="0" smtClean="0">
                <a:ea typeface="Times New Roman" panose="02020603050405020304" pitchFamily="18" charset="0"/>
              </a:rPr>
              <a:t>называет ребенку начало слова, ребенок договаривает слог «ка» и называет слово полностью</a:t>
            </a:r>
            <a:r>
              <a:rPr lang="ru-RU" sz="1400" dirty="0" smtClean="0">
                <a:ea typeface="Times New Roman" panose="02020603050405020304" pitchFamily="18" charset="0"/>
              </a:rPr>
              <a:t>. При нажатии на смайлик появляется изображение предмета.</a:t>
            </a:r>
            <a:endParaRPr lang="ru-RU" sz="1400" dirty="0" smtClean="0"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100" dirty="0" smtClean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100" b="1" dirty="0" smtClean="0"/>
              <a:t>При </a:t>
            </a:r>
            <a:r>
              <a:rPr lang="ru-RU" sz="1100" b="1" dirty="0"/>
              <a:t>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err="1"/>
              <a:t>Четверушкина</a:t>
            </a:r>
            <a:r>
              <a:rPr lang="ru-RU" sz="1100" dirty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/>
              <a:t>Изображения взяты из </a:t>
            </a:r>
            <a:r>
              <a:rPr lang="ru-RU" sz="1100" dirty="0" smtClean="0"/>
              <a:t>интернета</a:t>
            </a:r>
            <a:endParaRPr lang="ru-RU" sz="1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42567"/>
              </p:ext>
            </p:extLst>
          </p:nvPr>
        </p:nvGraphicFramePr>
        <p:xfrm>
          <a:off x="6096000" y="3175686"/>
          <a:ext cx="388108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5">
                  <a:extLst>
                    <a:ext uri="{9D8B030D-6E8A-4147-A177-3AD203B41FA5}">
                      <a16:colId xmlns:a16="http://schemas.microsoft.com/office/drawing/2014/main" val="1780368797"/>
                    </a:ext>
                  </a:extLst>
                </a:gridCol>
                <a:gridCol w="688580">
                  <a:extLst>
                    <a:ext uri="{9D8B030D-6E8A-4147-A177-3AD203B41FA5}">
                      <a16:colId xmlns:a16="http://schemas.microsoft.com/office/drawing/2014/main" val="1634096600"/>
                    </a:ext>
                  </a:extLst>
                </a:gridCol>
                <a:gridCol w="2383864">
                  <a:extLst>
                    <a:ext uri="{9D8B030D-6E8A-4147-A177-3AD203B41FA5}">
                      <a16:colId xmlns:a16="http://schemas.microsoft.com/office/drawing/2014/main" val="1653710083"/>
                    </a:ext>
                  </a:extLst>
                </a:gridCol>
              </a:tblGrid>
              <a:tr h="2281845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салфет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Незнай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таблет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выстав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подмёт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ватруш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картош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мартыш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матрёш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</a:rPr>
                        <a:t>игруш</a:t>
                      </a:r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заклад</a:t>
                      </a:r>
                    </a:p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заплат </a:t>
                      </a:r>
                      <a:endParaRPr lang="ru-RU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КА</a:t>
                      </a:r>
                      <a:endParaRPr lang="ru-RU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салфетка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Незнайка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таблетка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выставка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подмётка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ватрушка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картошка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мартышка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матрёшка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игрушка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 закладка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</a:rPr>
                        <a:t>заплатка</a:t>
                      </a:r>
                      <a:endParaRPr lang="ru-RU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320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9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</a:rPr>
              <a:t>Салфет</a:t>
            </a:r>
            <a:r>
              <a:rPr lang="ru-RU" dirty="0">
                <a:solidFill>
                  <a:srgbClr val="000000"/>
                </a:solidFill>
              </a:rPr>
              <a:t> 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салфетка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static.tildacdn.com/tild6533-3838-4636-b937-613933313165/a1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7" y="1992513"/>
            <a:ext cx="6933019" cy="42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Незнай</a:t>
            </a:r>
            <a:r>
              <a:rPr lang="ru-RU" dirty="0" smtClean="0">
                <a:solidFill>
                  <a:srgbClr val="000000"/>
                </a:solidFill>
              </a:rPr>
              <a:t> 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Незнайка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6" name="Picture 8" descr="http://www.actually.pro/img/Neznaika_1420187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69" y="1992513"/>
            <a:ext cx="2551072" cy="40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лыбающееся лицо 7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Таблет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b="1" dirty="0">
                <a:solidFill>
                  <a:srgbClr val="000000"/>
                </a:solidFill>
              </a:rPr>
              <a:t>КА-</a:t>
            </a:r>
            <a:r>
              <a:rPr lang="ru-RU" dirty="0">
                <a:solidFill>
                  <a:srgbClr val="000000"/>
                </a:solidFill>
              </a:rPr>
              <a:t> таблетка </a:t>
            </a:r>
          </a:p>
        </p:txBody>
      </p:sp>
      <p:pic>
        <p:nvPicPr>
          <p:cNvPr id="3074" name="Picture 2" descr="https://cdn.24.co.za/files/Cms/General/d/2882/3c8fc8bef6284a00a48282d78d1bbf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8" y="1992513"/>
            <a:ext cx="4081716" cy="40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used.ru/irk-mdou37/wp-content/uploads/sites/41/2018/11/99-211117190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21" y="2701636"/>
            <a:ext cx="8670345" cy="28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Выстав</a:t>
            </a:r>
            <a:r>
              <a:rPr lang="ru-RU" dirty="0" smtClean="0">
                <a:solidFill>
                  <a:srgbClr val="000000"/>
                </a:solidFill>
              </a:rPr>
              <a:t> – </a:t>
            </a:r>
            <a:r>
              <a:rPr lang="ru-RU" b="1" dirty="0" smtClean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выставка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Подмёт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подмётка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36" y="1992513"/>
            <a:ext cx="4076180" cy="3949224"/>
          </a:xfrm>
          <a:prstGeom prst="rect">
            <a:avLst/>
          </a:prstGeom>
        </p:spPr>
      </p:pic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ватруш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ватрушка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s://papik.pro/uploads/posts/2022-01/1642339090_1-papik-pro-p-klipart-vatrushk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81" y="1117450"/>
            <a:ext cx="7654067" cy="57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.pinimg.com/originals/b4/20/2c/b4202c942ecdd7aefabe774792b073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02"/>
            <a:ext cx="12192000" cy="68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0" y="1404684"/>
            <a:ext cx="617838" cy="587829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6130" y="5461686"/>
            <a:ext cx="606423" cy="612543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983" y="26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</a:rPr>
              <a:t>картош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rgbClr val="000000"/>
                </a:solidFill>
              </a:rPr>
              <a:t>КА - </a:t>
            </a:r>
            <a:r>
              <a:rPr lang="ru-RU" dirty="0" smtClean="0">
                <a:solidFill>
                  <a:srgbClr val="000000"/>
                </a:solidFill>
              </a:rPr>
              <a:t>картошка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170" name="Picture 2" descr="https://xn--80afdcele8anamj3a1d.xn--p1ai/files/catalog/product/2018/04/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2" y="1992513"/>
            <a:ext cx="5733535" cy="38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134983" y="457875"/>
            <a:ext cx="691979" cy="71669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118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17</cp:revision>
  <dcterms:created xsi:type="dcterms:W3CDTF">2022-12-25T04:59:02Z</dcterms:created>
  <dcterms:modified xsi:type="dcterms:W3CDTF">2024-02-20T20:52:49Z</dcterms:modified>
</cp:coreProperties>
</file>