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20" r:id="rId3"/>
    <p:sldId id="316" r:id="rId4"/>
    <p:sldId id="321" r:id="rId5"/>
    <p:sldId id="318" r:id="rId6"/>
    <p:sldId id="317" r:id="rId7"/>
    <p:sldId id="279" r:id="rId8"/>
    <p:sldId id="311" r:id="rId9"/>
    <p:sldId id="312" r:id="rId10"/>
    <p:sldId id="283" r:id="rId11"/>
    <p:sldId id="314" r:id="rId12"/>
    <p:sldId id="297" r:id="rId13"/>
    <p:sldId id="298" r:id="rId14"/>
    <p:sldId id="319" r:id="rId15"/>
    <p:sldId id="294" r:id="rId16"/>
    <p:sldId id="327" r:id="rId17"/>
    <p:sldId id="310" r:id="rId18"/>
    <p:sldId id="326" r:id="rId19"/>
    <p:sldId id="323" r:id="rId20"/>
    <p:sldId id="302" r:id="rId21"/>
    <p:sldId id="324" r:id="rId2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он\Downloads\uzory_vintazh_tkan_fon_ramka_72879_1600x90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16" y="2882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075240" cy="1728192"/>
          </a:xfrm>
        </p:spPr>
        <p:txBody>
          <a:bodyPr>
            <a:normAutofit fontScale="90000"/>
          </a:bodyPr>
          <a:lstStyle/>
          <a:p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br>
              <a:rPr lang="ru-RU" sz="2200" b="1" dirty="0"/>
            </a:br>
            <a:br>
              <a:rPr lang="ru-RU" sz="2200" b="1" u="sng" dirty="0"/>
            </a:br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«ДЕТСКИЙ САД № 23»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b="1" dirty="0"/>
            </a:br>
            <a:br>
              <a:rPr lang="ru-RU" sz="2200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052737"/>
            <a:ext cx="8435280" cy="288430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2000" b="1" dirty="0">
                <a:solidFill>
                  <a:srgbClr val="0070C0"/>
                </a:solidFill>
                <a:latin typeface="Gabriola" pitchFamily="82" charset="0"/>
              </a:rPr>
              <a:t>Игрушка – Талисман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2000" b="1" dirty="0">
                <a:solidFill>
                  <a:srgbClr val="C00000"/>
                </a:solidFill>
                <a:latin typeface="Gabriola" pitchFamily="82" charset="0"/>
              </a:rPr>
              <a:t>КАМИЛЛА</a:t>
            </a:r>
            <a:endParaRPr lang="ru-RU" sz="32000" dirty="0">
              <a:solidFill>
                <a:srgbClr val="C00000"/>
              </a:solidFill>
              <a:latin typeface="Gabriola" pitchFamily="82" charset="0"/>
            </a:endParaRPr>
          </a:p>
          <a:p>
            <a:pPr algn="ctr">
              <a:buNone/>
            </a:pPr>
            <a:endParaRPr lang="ru-RU" sz="1600" dirty="0">
              <a:latin typeface="Gabriola" pitchFamily="82" charset="0"/>
            </a:endParaRPr>
          </a:p>
          <a:p>
            <a:pPr algn="ctr">
              <a:buNone/>
            </a:pPr>
            <a:endParaRPr lang="ru-RU" sz="1600" dirty="0">
              <a:latin typeface="Gabriola" pitchFamily="82" charset="0"/>
            </a:endParaRPr>
          </a:p>
          <a:p>
            <a:pPr algn="ctr">
              <a:buNone/>
            </a:pPr>
            <a:endParaRPr lang="ru-RU" sz="1600" dirty="0">
              <a:latin typeface="Gabriola" pitchFamily="82" charset="0"/>
            </a:endParaRPr>
          </a:p>
          <a:p>
            <a:pPr algn="ctr">
              <a:buNone/>
            </a:pPr>
            <a:endParaRPr lang="ru-RU" sz="1600" dirty="0">
              <a:latin typeface="Gabriola" pitchFamily="82" charset="0"/>
            </a:endParaRPr>
          </a:p>
          <a:p>
            <a:pPr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  <a:p>
            <a:pPr algn="ctr">
              <a:buNone/>
            </a:pPr>
            <a:endParaRPr lang="ru-RU" sz="1600" dirty="0">
              <a:latin typeface="Gabriola" pitchFamily="8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064" y="3742884"/>
            <a:ext cx="1728192" cy="3115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Picture 1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7" y="483667"/>
            <a:ext cx="5184577" cy="58906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728238"/>
            <a:ext cx="3672409" cy="5221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671" y="762696"/>
            <a:ext cx="3732761" cy="51865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8193" name="Picture 1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9" y="824822"/>
            <a:ext cx="3269985" cy="5472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446" y="1692276"/>
            <a:ext cx="4130108" cy="38550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27" y="476672"/>
            <a:ext cx="3255157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676034"/>
            <a:ext cx="3931484" cy="2949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7" y="475573"/>
            <a:ext cx="3185685" cy="31694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тон\Downloads\uzory_vintazh_tkan_fon_ramka_72879_1600x90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4664"/>
            <a:ext cx="3758172" cy="2819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12776"/>
            <a:ext cx="378170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3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5" name="Picture 1" descr="C:\Users\Антон\Downloads\uzory_vintazh_tkan_fon_ramka_72879_1600x90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32" y="1255261"/>
            <a:ext cx="3653176" cy="4870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73486"/>
            <a:ext cx="3743746" cy="48526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Downloads\uzory_vintazh_tkan_fon_ramka_72879_1600x90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10059"/>
            <a:ext cx="3939902" cy="5253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10059"/>
            <a:ext cx="3929575" cy="52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18" y="404664"/>
            <a:ext cx="8533570" cy="61187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тон\Downloads\uzory_vintazh_tkan_fon_ramka_72879_1600x90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0" y="-31598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1270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тон\Downloads\uzory_vintazh_tkan_fon_ramka_72879_1600x90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836711"/>
            <a:ext cx="7344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3. Заключение.</a:t>
            </a:r>
          </a:p>
          <a:p>
            <a:r>
              <a:rPr lang="ru-RU" dirty="0">
                <a:solidFill>
                  <a:srgbClr val="C00000"/>
                </a:solidFill>
              </a:rPr>
              <a:t>Мне очень понравилось работать над своим проектом. Самым трудным моментом для меня оказалось сделать каркас и изготовить миниатюрную шляпку для куклы. Каркас должен быть крепким, правильным в соотношении пропорций тела. Я научилась аккуратно работать с канцелярским ножом и аккуратно обматывать нитью каркас и туловище кукле.  Очень важным этапом для меня было - правильно подобрать и декорировать платье кукле и изготовить шляпку. И это мне удалось!  Все технологические операции соблюдены. Кукла получилась красивой, оригинальной и неповторимой. Я дала ей имя «Камилла». Считается, что Камилла (</a:t>
            </a:r>
            <a:r>
              <a:rPr lang="ru-RU" dirty="0" err="1">
                <a:solidFill>
                  <a:srgbClr val="C00000"/>
                </a:solidFill>
              </a:rPr>
              <a:t>Камила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Камиля</a:t>
            </a:r>
            <a:r>
              <a:rPr lang="ru-RU" dirty="0">
                <a:solidFill>
                  <a:srgbClr val="C00000"/>
                </a:solidFill>
              </a:rPr>
              <a:t>) - в переводе обозначает «совершенная».. Следующая версия – немецкая. Согласно ей, имя возникло в Германии во времена гуманизма и имеет значение «ромашка». Мне больше понравился перевод с немецкого, что означает «Ромашка». И действительно, на кукле наряд выполнен из кружева белого цвета и золотой тесьмы.</a:t>
            </a:r>
          </a:p>
          <a:p>
            <a:r>
              <a:rPr lang="ru-RU" dirty="0">
                <a:solidFill>
                  <a:srgbClr val="C00000"/>
                </a:solidFill>
              </a:rPr>
              <a:t>Моя кукла украшает нашу группу, и радует меня и моих воспитанников!.</a:t>
            </a:r>
          </a:p>
          <a:p>
            <a:r>
              <a:rPr lang="ru-RU" dirty="0">
                <a:solidFill>
                  <a:srgbClr val="C00000"/>
                </a:solidFill>
              </a:rPr>
              <a:t>Моя работа думаю будет полезна и интересна педагогам, учащимся, а также всем творческим людям.</a:t>
            </a:r>
          </a:p>
        </p:txBody>
      </p:sp>
    </p:spTree>
    <p:extLst>
      <p:ext uri="{BB962C8B-B14F-4D97-AF65-F5344CB8AC3E}">
        <p14:creationId xmlns:p14="http://schemas.microsoft.com/office/powerpoint/2010/main" val="261659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тон\Downloads\uzory_vintazh_tkan_fon_ramka_72879_1600x90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0208" y="-18939"/>
            <a:ext cx="924420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548680"/>
            <a:ext cx="70567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 </a:t>
            </a:r>
            <a:r>
              <a:rPr lang="ru-RU" dirty="0">
                <a:solidFill>
                  <a:srgbClr val="C00000"/>
                </a:solidFill>
              </a:rPr>
              <a:t>Актуальность моего проекта заключается в создании авторской куклы, которая будет прекрасным дополнением нашей группы детского сада. </a:t>
            </a:r>
          </a:p>
          <a:p>
            <a:r>
              <a:rPr lang="ru-RU" dirty="0">
                <a:solidFill>
                  <a:srgbClr val="C00000"/>
                </a:solidFill>
              </a:rPr>
              <a:t>В последнее время очень большую популярность приобретают предметы интерьера, сделанные своими руками. Ими украшают дома, офисы и витрины магазинов. К таким предметам относится – кукла из джута. Её особенностью является то, что она создается вручную, как правило в единственном экземпляре. Такие куклы являются великолепным арт-объектом, созданным для созерцания! У нас в группе для такой игрушки можно отвести самое важное и видное место на </a:t>
            </a:r>
            <a:r>
              <a:rPr lang="ru-RU" dirty="0" err="1">
                <a:solidFill>
                  <a:srgbClr val="C00000"/>
                </a:solidFill>
              </a:rPr>
              <a:t>полке,на</a:t>
            </a:r>
            <a:r>
              <a:rPr lang="ru-RU" dirty="0">
                <a:solidFill>
                  <a:srgbClr val="C00000"/>
                </a:solidFill>
              </a:rPr>
              <a:t> шкафу,. В качестве декоративного элемента куклы создает в группе атмосферу уюта, праздника и сказки. Она является ярким акцентом в интерьере, порой удивляет, восхищает, завораживает и вызывает море положительных эмоций у детей. Создание такой куклы– процесс не менее увлекательный и творческий. Создавая куклу можно раскрыть свои способности скульптора, художника, модельера, парикмахера, ювелира, стилиста. Каждая мелочь в такой работе – выражение лица, положение тела, детали одежды, аксессуары продумываются с особой тщательностью. Искусство создания такой куклы сегодня стремительно развивается во всем мире. По всему миру появляются профессиональные школы, обучающие будущих мастеров-кукольников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30267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7" name="Picture 1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80528" y="320357"/>
            <a:ext cx="900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1200"/>
              </a:spcBef>
              <a:buNone/>
            </a:pPr>
            <a:endParaRPr lang="ru-RU" dirty="0"/>
          </a:p>
          <a:p>
            <a:pPr algn="ctr" fontAlgn="base">
              <a:spcBef>
                <a:spcPts val="1200"/>
              </a:spcBef>
              <a:buNone/>
            </a:pPr>
            <a:r>
              <a:rPr lang="ru-RU" sz="2800" b="1" dirty="0">
                <a:latin typeface="Gabriola" pitchFamily="82" charset="0"/>
              </a:rPr>
              <a:t>             </a:t>
            </a: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Могут руки людей сделать чудо любое:</a:t>
            </a:r>
          </a:p>
          <a:p>
            <a:pPr algn="ctr" fontAlgn="base">
              <a:spcBef>
                <a:spcPts val="120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           И по белому полю можно выткать цветы,</a:t>
            </a:r>
          </a:p>
          <a:p>
            <a:pPr algn="ctr" fontAlgn="base">
              <a:spcBef>
                <a:spcPts val="120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            И по синему небу вышить солнце златое,</a:t>
            </a:r>
          </a:p>
          <a:p>
            <a:pPr algn="ctr" fontAlgn="base">
              <a:spcBef>
                <a:spcPts val="120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       Чтобы стало чуть больше на земле красоты.</a:t>
            </a:r>
          </a:p>
          <a:p>
            <a:pPr algn="ctr" fontAlgn="base">
              <a:spcBef>
                <a:spcPts val="120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            Я возьму в руки нить и простую тряпицу,</a:t>
            </a:r>
          </a:p>
          <a:p>
            <a:pPr algn="ctr" fontAlgn="base">
              <a:spcBef>
                <a:spcPts val="120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             И немного фантазии и волшебства,</a:t>
            </a:r>
          </a:p>
          <a:p>
            <a:pPr algn="ctr" fontAlgn="base">
              <a:spcBef>
                <a:spcPts val="120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             Сотворю  я такое, что вам не приснится,</a:t>
            </a:r>
          </a:p>
          <a:p>
            <a:pPr algn="ctr" fontAlgn="base">
              <a:spcBef>
                <a:spcPts val="120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             Только чтобы на свете жила красота. </a:t>
            </a:r>
          </a:p>
          <a:p>
            <a:pPr algn="ctr" fontAlgn="base">
              <a:spcBef>
                <a:spcPts val="1200"/>
              </a:spcBef>
              <a:buNone/>
            </a:pPr>
            <a:endParaRPr lang="ru-RU" sz="2800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тон\Downloads\uzory_vintazh_tkan_fon_ramka_72879_1600x90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44016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1052736"/>
            <a:ext cx="748883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9600" b="1" dirty="0">
                <a:solidFill>
                  <a:srgbClr val="0070C0"/>
                </a:solidFill>
                <a:latin typeface="Gabriola" pitchFamily="82" charset="0"/>
              </a:rPr>
              <a:t>Спасибо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9600" b="1" dirty="0">
                <a:solidFill>
                  <a:srgbClr val="0070C0"/>
                </a:solidFill>
                <a:latin typeface="Gabriola" pitchFamily="82" charset="0"/>
              </a:rPr>
              <a:t>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77532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7" name="Picture 1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764704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C00000"/>
                </a:solidFill>
              </a:rPr>
              <a:t>Цель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Создание авторской куклы как элемента современного интерьера.</a:t>
            </a:r>
          </a:p>
          <a:p>
            <a:r>
              <a:rPr lang="ru-RU" sz="2400" u="sng" dirty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·  ознакомиться с видами кукол и материалами из которых они сделаны</a:t>
            </a:r>
          </a:p>
          <a:p>
            <a:r>
              <a:rPr lang="ru-RU" sz="2400" dirty="0">
                <a:solidFill>
                  <a:srgbClr val="C00000"/>
                </a:solidFill>
              </a:rPr>
              <a:t>·  подобрать подходящие материалы и инструменты</a:t>
            </a:r>
          </a:p>
          <a:p>
            <a:r>
              <a:rPr lang="ru-RU" sz="2400" dirty="0">
                <a:solidFill>
                  <a:srgbClr val="C00000"/>
                </a:solidFill>
              </a:rPr>
              <a:t>·  ознакомиться с техникой безопасности при работе</a:t>
            </a:r>
          </a:p>
          <a:p>
            <a:r>
              <a:rPr lang="ru-RU" sz="2400" dirty="0">
                <a:solidFill>
                  <a:srgbClr val="C00000"/>
                </a:solidFill>
              </a:rPr>
              <a:t>·  разработать этапы создания куклы</a:t>
            </a:r>
          </a:p>
          <a:p>
            <a:r>
              <a:rPr lang="ru-RU" sz="2400" dirty="0">
                <a:solidFill>
                  <a:srgbClr val="C00000"/>
                </a:solidFill>
              </a:rPr>
              <a:t>·  выполнить авторскую куклу</a:t>
            </a:r>
          </a:p>
          <a:p>
            <a:r>
              <a:rPr lang="ru-RU" sz="2400" dirty="0">
                <a:solidFill>
                  <a:srgbClr val="C00000"/>
                </a:solidFill>
              </a:rPr>
              <a:t>·  оценить качество и практическую значимость работы</a:t>
            </a:r>
          </a:p>
        </p:txBody>
      </p:sp>
    </p:spTree>
    <p:extLst>
      <p:ext uri="{BB962C8B-B14F-4D97-AF65-F5344CB8AC3E}">
        <p14:creationId xmlns:p14="http://schemas.microsoft.com/office/powerpoint/2010/main" val="321590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тон\Downloads\uzory_vintazh_tkan_fon_ramka_72879_1600x90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889844"/>
            <a:ext cx="6480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Немного истории</a:t>
            </a:r>
          </a:p>
          <a:p>
            <a:r>
              <a:rPr lang="ru-RU" sz="2000" dirty="0">
                <a:solidFill>
                  <a:srgbClr val="C00000"/>
                </a:solidFill>
              </a:rPr>
              <a:t>-А вы знаете, откуда появились куклы? 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Изначально, кукла служила обрядовым символом, а уже потом превратилась в детскую игрушку. Издревле на Руси для того, чтобы оградить себя и свой дом от злых духов и болезней, люди изготавливали обереги в виде кукол. Лицо кукле не рисовали. Считалось, что в неё может вселиться злой дух, который в дальнейшем будет оказывать плохое влияние на хозяина, детей и дом. Кукол изготавливали пребывая в хорошем расположении духа, надевали на себя нарядную одежду, чисто убирали в доме. В каждую куклу старались вложить частичку своей души.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Кукла оберег- символ материнства.</a:t>
            </a:r>
          </a:p>
          <a:p>
            <a:r>
              <a:rPr lang="ru-RU" sz="2000" dirty="0">
                <a:solidFill>
                  <a:srgbClr val="C00000"/>
                </a:solidFill>
              </a:rPr>
              <a:t>Моя кукла сделана из джутового шпагата.</a:t>
            </a:r>
          </a:p>
        </p:txBody>
      </p:sp>
    </p:spTree>
    <p:extLst>
      <p:ext uri="{BB962C8B-B14F-4D97-AF65-F5344CB8AC3E}">
        <p14:creationId xmlns:p14="http://schemas.microsoft.com/office/powerpoint/2010/main" val="364418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7" name="Picture 1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45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Джут — это натуральный материал, отличающийся </a:t>
            </a:r>
            <a:r>
              <a:rPr lang="ru-RU" sz="2400" dirty="0" err="1">
                <a:solidFill>
                  <a:srgbClr val="C00000"/>
                </a:solidFill>
              </a:rPr>
              <a:t>экологичностью</a:t>
            </a:r>
            <a:r>
              <a:rPr lang="ru-RU" sz="2400" dirty="0">
                <a:solidFill>
                  <a:srgbClr val="C00000"/>
                </a:solidFill>
              </a:rPr>
              <a:t> и прочностью, а также высокой износостойкостью. Оригинальные изделия из джута отлично вписываются в обустройство почти любого интерьера. Нити джута хорошо комбинируются с другими материалами, такими как мешковина или лента. Приложив совсем немного усилий, своими руками можно создать необыкновенные и практичные изделия: это может быть стильный коврик или шкатулка в стиле рустик, а можно порадовать себя милыми новогодними вещицами из джута и мешковины. Как видите, фантазия не имеет границ. Поэтому изделия из джута с каждым годом становятся все более популярными как среди мастеров, так и среди любителей сувениров.</a:t>
            </a:r>
          </a:p>
        </p:txBody>
      </p:sp>
    </p:spTree>
    <p:extLst>
      <p:ext uri="{BB962C8B-B14F-4D97-AF65-F5344CB8AC3E}">
        <p14:creationId xmlns:p14="http://schemas.microsoft.com/office/powerpoint/2010/main" val="413987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7" name="Picture 1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94995"/>
            <a:ext cx="67687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Оборудование и материалы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Для выполнения проектной работы понадобятся следующие материалы и оборудование: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 1	Пластиковая  бутылка 0,5.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2	Клеевой пистолет для рукоделия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3	Клеевые палочки для пистолета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4	Ножницы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5	Декоративная тесьма разных размеров и цветов          6	Бумажный скотч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7	Мешковина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8	Джутовая нить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9	Клей «Титан»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10	Остатки картона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11	Кусочек ткани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12	Канцелярский нож	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13	Иголка с ниткой</a:t>
            </a:r>
            <a:r>
              <a:rPr lang="ru-RU" sz="2000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77081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cs624425.vk.me/v624425187/2ad2f/aY0dR_Cw8k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85729"/>
            <a:ext cx="4429156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ilver-lines.ru/catalog/silver925/_m_/43430/_p_/pics1b/_t_/434301b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3619507" cy="257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C:\Users\Антон\Downloads\uzory_vintazh_tkan_fon_ramka_72879_1600x900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41" y="-8762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14290"/>
            <a:ext cx="5040559" cy="6634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759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br>
              <a:rPr lang="ru-RU" sz="3600" dirty="0"/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653" y="620688"/>
            <a:ext cx="5942675" cy="54726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Антон\Downloads\uzory_vintazh_tkan_fon_ramka_72879_1600x9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398" y="332656"/>
            <a:ext cx="4577203" cy="6192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881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Gabriola</vt:lpstr>
      <vt:lpstr>Times New Roman</vt:lpstr>
      <vt:lpstr>Тема Office</vt:lpstr>
      <vt:lpstr>       МУНИЦИПАЛЬНОЕ КАЗЕННОЕ ДОШКОЛЬНОЕ  ОБЩЕОБРАЗОВАТЕЛЬНОЕ УЧРЕЖДЕНИЕ  «ДЕТСКИЙ САД № 23»  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«ЧЕРНСКАЯ СРЕДНЯЯ ОБЩЕОБРАЗОВАТЕЛЬНАЯ ШКОЛА №1»</dc:title>
  <dc:creator>DOU-SOLNYSHKO</dc:creator>
  <cp:lastModifiedBy>Адм</cp:lastModifiedBy>
  <cp:revision>161</cp:revision>
  <cp:lastPrinted>2017-09-27T04:00:07Z</cp:lastPrinted>
  <dcterms:modified xsi:type="dcterms:W3CDTF">2024-02-25T08:28:58Z</dcterms:modified>
</cp:coreProperties>
</file>