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79" r:id="rId13"/>
    <p:sldId id="278" r:id="rId14"/>
    <p:sldId id="276" r:id="rId15"/>
    <p:sldId id="275" r:id="rId16"/>
    <p:sldId id="274" r:id="rId17"/>
    <p:sldId id="273" r:id="rId18"/>
    <p:sldId id="281" r:id="rId19"/>
    <p:sldId id="282" r:id="rId20"/>
    <p:sldId id="270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45EA1D-6175-4825-8DA6-7AF559D496A9}">
          <p14:sldIdLst>
            <p14:sldId id="285"/>
            <p14:sldId id="28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7"/>
            <p14:sldId id="279"/>
            <p14:sldId id="278"/>
            <p14:sldId id="276"/>
            <p14:sldId id="275"/>
            <p14:sldId id="274"/>
            <p14:sldId id="273"/>
            <p14:sldId id="281"/>
            <p14:sldId id="282"/>
            <p14:sldId id="270"/>
            <p14:sldId id="283"/>
            <p14:sldId id="284"/>
          </p14:sldIdLst>
        </p14:section>
        <p14:section name="Раздел без заголовка" id="{5C9592D8-F77F-4DCF-BDA4-474778233A7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730561"/>
            <a:ext cx="64807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 для выпускников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" y="-20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лепесток промазываем клеем и соединяем с соседним лепестком. </a:t>
            </a:r>
          </a:p>
        </p:txBody>
      </p:sp>
      <p:pic>
        <p:nvPicPr>
          <p:cNvPr id="7" name="Рисунок 6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88969"/>
            <a:ext cx="6667500" cy="5188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9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" y="-558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5648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9. 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получиться объёмным</a:t>
            </a:r>
            <a:r>
              <a:rPr lang="ru-RU" dirty="0"/>
              <a:t>.</a:t>
            </a:r>
          </a:p>
        </p:txBody>
      </p:sp>
      <p:pic>
        <p:nvPicPr>
          <p:cNvPr id="8" name="Рисунок 7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273478" cy="50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3D открытка с цветам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7"/>
            <a:ext cx="4033615" cy="5000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8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599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10.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остальные цветы делаем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83" y="1268760"/>
            <a:ext cx="6667500" cy="500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2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11. Берем 3 цветка. Каждый цветок сгибаем пополам. На одном из цветков отмечаем крестики. Те места, которые обозначены крестиком промазываем клеем и туда приклеиваем согнутые пополам другие 2 цветка. </a:t>
            </a:r>
            <a:r>
              <a:rPr lang="ru-RU" sz="2400" dirty="0"/>
              <a:t> </a:t>
            </a:r>
            <a:r>
              <a:rPr lang="ru-RU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5" name="Рисунок 4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666750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2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12. Те места, которые отмечены крестиком промазываем клеем и приклеиваем еще один согнутый пополам цветок.</a:t>
            </a:r>
          </a:p>
        </p:txBody>
      </p:sp>
      <p:pic>
        <p:nvPicPr>
          <p:cNvPr id="10" name="Рисунок 9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4" y="1916832"/>
            <a:ext cx="6541740" cy="4777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2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13. Снова ставим крестики, промазываем клеем эти места и приклеиваем еще 2 цветка, согнутые пополам</a:t>
            </a:r>
          </a:p>
        </p:txBody>
      </p:sp>
      <p:pic>
        <p:nvPicPr>
          <p:cNvPr id="6" name="Рисунок 5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99352"/>
            <a:ext cx="5904656" cy="500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2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14. Опять ставим крестики, промазываем клеем и приклеиваем один цветок согнутый пополам.</a:t>
            </a:r>
          </a:p>
        </p:txBody>
      </p:sp>
      <p:pic>
        <p:nvPicPr>
          <p:cNvPr id="6" name="Рисунок 5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6048672" cy="500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2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94" y="1268760"/>
            <a:ext cx="6667500" cy="50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Вот что у нас должно получиться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62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Ставим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крестик, промазываем клеем.</a:t>
            </a:r>
          </a:p>
        </p:txBody>
      </p:sp>
      <p:pic>
        <p:nvPicPr>
          <p:cNvPr id="5" name="Рисунок 4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778" y="1268760"/>
            <a:ext cx="6667500" cy="500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4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к основе открытки</a:t>
            </a:r>
            <a:r>
              <a:rPr lang="ru-RU" dirty="0"/>
              <a:t>.</a:t>
            </a:r>
          </a:p>
        </p:txBody>
      </p:sp>
      <p:pic>
        <p:nvPicPr>
          <p:cNvPr id="6" name="Рисунок 5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21" y="1196752"/>
            <a:ext cx="6667500" cy="500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4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179512" y="260648"/>
            <a:ext cx="842493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нам потребуется: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 цветной;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-Бумага для принтера цветная;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-Клей карандаш;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-Ножницы.</a:t>
            </a:r>
          </a:p>
        </p:txBody>
      </p:sp>
    </p:spTree>
    <p:extLst>
      <p:ext uri="{BB962C8B-B14F-4D97-AF65-F5344CB8AC3E}">
        <p14:creationId xmlns:p14="http://schemas.microsoft.com/office/powerpoint/2010/main" val="3363245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последний крестик, промазываем клеем. Закрываем открытку, чтобы все приклеилось.</a:t>
            </a:r>
          </a:p>
        </p:txBody>
      </p:sp>
      <p:pic>
        <p:nvPicPr>
          <p:cNvPr id="6" name="Рисунок 5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62" y="1268760"/>
            <a:ext cx="6667500" cy="500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 и наши цветы раскрываются, как настоящие!</a:t>
            </a:r>
          </a:p>
        </p:txBody>
      </p:sp>
      <p:pic>
        <p:nvPicPr>
          <p:cNvPr id="1026" name="Picture 2" descr="C:\Users\Klient\Desktop\1525-3D-otkrytka-s-cvet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96" y="1132427"/>
            <a:ext cx="6768752" cy="54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15567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6667500" cy="50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двухсторонней цветной бумаги вырезаем 7 квадратиков 9x9 см.</a:t>
            </a:r>
          </a:p>
        </p:txBody>
      </p:sp>
    </p:spTree>
    <p:extLst>
      <p:ext uri="{BB962C8B-B14F-4D97-AF65-F5344CB8AC3E}">
        <p14:creationId xmlns:p14="http://schemas.microsoft.com/office/powerpoint/2010/main" val="19686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48" y="1633298"/>
            <a:ext cx="6667500" cy="50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Складываем квадратик в 3 раза, чтобы получился треугольник.</a:t>
            </a:r>
          </a:p>
        </p:txBody>
      </p:sp>
    </p:spTree>
    <p:extLst>
      <p:ext uri="{BB962C8B-B14F-4D97-AF65-F5344CB8AC3E}">
        <p14:creationId xmlns:p14="http://schemas.microsoft.com/office/powerpoint/2010/main" val="27972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84784"/>
            <a:ext cx="666750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43461" y="476672"/>
            <a:ext cx="3397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 Рисуем лепесток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3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5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60648"/>
            <a:ext cx="3742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лепесток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28800"/>
            <a:ext cx="6667500" cy="430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1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72816"/>
            <a:ext cx="6667500" cy="4156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402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Раскрываем лепесток.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" y="-4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5998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6.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делаем все 7 цветков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16824" cy="4732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7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lanwallpaper.com/static/images/wood-carving-border-ppt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Шаг7.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лепесток  вырезаем. Также поступаем с остальными цветами.</a:t>
            </a:r>
          </a:p>
        </p:txBody>
      </p:sp>
      <p:pic>
        <p:nvPicPr>
          <p:cNvPr id="6" name="Рисунок 5" descr="3D открытка с ц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84784"/>
            <a:ext cx="666750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4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241</Words>
  <Application>Microsoft Office PowerPoint</Application>
  <PresentationFormat>Экран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Klient</dc:creator>
  <cp:lastModifiedBy>Пользователь</cp:lastModifiedBy>
  <cp:revision>14</cp:revision>
  <dcterms:created xsi:type="dcterms:W3CDTF">2018-09-24T05:13:24Z</dcterms:created>
  <dcterms:modified xsi:type="dcterms:W3CDTF">2020-05-14T19:51:11Z</dcterms:modified>
</cp:coreProperties>
</file>