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6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DCBC3D-4024-42A2-98BC-38BB2FD9FCF9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7316EC52-591D-4678-BF03-7CB801E84239}">
      <dgm:prSet phldrT="[Текст]" custT="1"/>
      <dgm:spPr/>
      <dgm:t>
        <a:bodyPr/>
        <a:lstStyle/>
        <a:p>
          <a:r>
            <a:rPr lang="ru-RU" sz="2800" b="0" i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 конфиденциальности</a:t>
          </a:r>
          <a:endParaRPr lang="ru-RU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388332-6EDC-4F1A-9545-352F90A671D9}" cxnId="{B76D7F24-4D24-47A1-B6D5-2599A91FD945}" type="parTrans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BAE12C-BD13-416F-B272-E33E409DF51D}" cxnId="{B76D7F24-4D24-47A1-B6D5-2599A91FD945}" type="sibTrans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3F39B8-B8A9-4EFA-946D-55E8D38D15BB}">
      <dgm:prSet custT="1"/>
      <dgm:spPr/>
      <dgm:t>
        <a:bodyPr/>
        <a:lstStyle/>
        <a:p>
          <a:r>
            <a:rPr lang="ru-RU" sz="2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 активности</a:t>
          </a:r>
          <a:endParaRPr lang="ru-RU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6E2E55-BA83-4CFA-B7F8-8EBD96F09859}" cxnId="{E93CACE9-3324-4957-9638-5930FEAA922B}" type="parTrans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CA6EC3-F307-40D4-80A9-911FBA5B4E37}" cxnId="{E93CACE9-3324-4957-9638-5930FEAA922B}" type="sibTrans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D5A5AE-E3C2-4D69-93D6-919210CE3D7F}">
      <dgm:prSet custT="1"/>
      <dgm:spPr/>
      <dgm:t>
        <a:bodyPr/>
        <a:lstStyle/>
        <a:p>
          <a:r>
            <a:rPr lang="ru-RU" sz="2800" b="0" i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 «здесь и сейчас»</a:t>
          </a:r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C6F4A1-C426-4585-9F82-B219BA751706}" cxnId="{3E29FCAC-0ACA-443E-842B-8CE8BD741A90}" type="parTrans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727269-8198-4919-BBCC-C331A3350011}" cxnId="{3E29FCAC-0ACA-443E-842B-8CE8BD741A90}" type="sibTrans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B8A79F-D40C-4F90-9B30-54E789A2CA5D}">
      <dgm:prSet custT="1"/>
      <dgm:spPr/>
      <dgm:t>
        <a:bodyPr/>
        <a:lstStyle/>
        <a:p>
          <a:r>
            <a:rPr lang="ru-RU" sz="2800" b="0" i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 персонификации</a:t>
          </a:r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990596-F2FF-4D8A-A2C3-3203C7589FD6}" cxnId="{D0EC1EB2-09ED-4DE4-98BC-5B3CFE3AE3A2}" type="parTrans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07CCE0-C4E6-44CD-B12C-78C8178E1900}" cxnId="{D0EC1EB2-09ED-4DE4-98BC-5B3CFE3AE3A2}" type="sibTrans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4518F0-0834-4384-B3DC-FBA08BF5460E}">
      <dgm:prSet custT="1"/>
      <dgm:spPr/>
      <dgm:t>
        <a:bodyPr/>
        <a:lstStyle/>
        <a:p>
          <a:r>
            <a:rPr lang="ru-RU" sz="2800" b="0" i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 обратной связи</a:t>
          </a:r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0C7ED4-DF25-47A5-AE5D-90555D3C9BEC}" cxnId="{24856446-5424-49CD-BA29-216A76A96C16}" type="parTrans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DB25DD-59D4-4195-81B4-86BD1FC260DB}" cxnId="{24856446-5424-49CD-BA29-216A76A96C16}" type="sibTrans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91DD34-407C-4DD3-A55B-97DD90A21611}" type="pres">
      <dgm:prSet presAssocID="{85DCBC3D-4024-42A2-98BC-38BB2FD9FCF9}" presName="linearFlow" presStyleCnt="0">
        <dgm:presLayoutVars>
          <dgm:dir/>
          <dgm:resizeHandles val="exact"/>
        </dgm:presLayoutVars>
      </dgm:prSet>
      <dgm:spPr/>
    </dgm:pt>
    <dgm:pt modelId="{D35E089F-ED40-4D5A-9472-179D21950069}" type="pres">
      <dgm:prSet presAssocID="{FA3F39B8-B8A9-4EFA-946D-55E8D38D15BB}" presName="composite" presStyleCnt="0"/>
      <dgm:spPr/>
    </dgm:pt>
    <dgm:pt modelId="{7CF75C10-52BC-4E9E-AF53-3742A668D4B9}" type="pres">
      <dgm:prSet presAssocID="{FA3F39B8-B8A9-4EFA-946D-55E8D38D15BB}" presName="imgShp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</dgm:pt>
    <dgm:pt modelId="{1B0AF7F0-E32E-4766-9970-8B055BCB98E0}" type="pres">
      <dgm:prSet presAssocID="{FA3F39B8-B8A9-4EFA-946D-55E8D38D15BB}" presName="txShp" presStyleLbl="node1" presStyleIdx="0" presStyleCnt="5">
        <dgm:presLayoutVars>
          <dgm:bulletEnabled val="1"/>
        </dgm:presLayoutVars>
      </dgm:prSet>
      <dgm:spPr/>
    </dgm:pt>
    <dgm:pt modelId="{64B813E0-B4D5-4EEB-9870-EFBCBF1BDB6C}" type="pres">
      <dgm:prSet presAssocID="{0ECA6EC3-F307-40D4-80A9-911FBA5B4E37}" presName="spacing" presStyleCnt="0"/>
      <dgm:spPr/>
    </dgm:pt>
    <dgm:pt modelId="{B64CE975-9530-43ED-8517-8690A90757F5}" type="pres">
      <dgm:prSet presAssocID="{7316EC52-591D-4678-BF03-7CB801E84239}" presName="composite" presStyleCnt="0"/>
      <dgm:spPr/>
    </dgm:pt>
    <dgm:pt modelId="{2CD59317-4B44-43C6-A12A-20B0E74431DD}" type="pres">
      <dgm:prSet presAssocID="{7316EC52-591D-4678-BF03-7CB801E84239}" presName="imgShp" presStyleLbl="fgImgPlace1" presStyleIdx="1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</dgm:pt>
    <dgm:pt modelId="{5EEAFAF3-6A2F-4DDA-A8D0-D5B947AD18B7}" type="pres">
      <dgm:prSet presAssocID="{7316EC52-591D-4678-BF03-7CB801E84239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45FBC-1F85-4DA4-9975-B3B6FF7C1518}" type="pres">
      <dgm:prSet presAssocID="{CFBAE12C-BD13-416F-B272-E33E409DF51D}" presName="spacing" presStyleCnt="0"/>
      <dgm:spPr/>
    </dgm:pt>
    <dgm:pt modelId="{F4E15967-0A85-4965-82A5-2A5A7FED1B31}" type="pres">
      <dgm:prSet presAssocID="{1AD5A5AE-E3C2-4D69-93D6-919210CE3D7F}" presName="composite" presStyleCnt="0"/>
      <dgm:spPr/>
    </dgm:pt>
    <dgm:pt modelId="{F23A8CCD-A1CB-476D-A627-5D10415393CF}" type="pres">
      <dgm:prSet presAssocID="{1AD5A5AE-E3C2-4D69-93D6-919210CE3D7F}" presName="imgShp" presStyleLbl="fgImgPlace1" presStyleIdx="2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</dgm:pt>
    <dgm:pt modelId="{9FA07227-FD5F-4A46-B509-2088821EBA31}" type="pres">
      <dgm:prSet presAssocID="{1AD5A5AE-E3C2-4D69-93D6-919210CE3D7F}" presName="txShp" presStyleLbl="node1" presStyleIdx="2" presStyleCnt="5">
        <dgm:presLayoutVars>
          <dgm:bulletEnabled val="1"/>
        </dgm:presLayoutVars>
      </dgm:prSet>
      <dgm:spPr/>
    </dgm:pt>
    <dgm:pt modelId="{8FF91B92-079A-4B91-A6EA-F1BBB6DDDBBF}" type="pres">
      <dgm:prSet presAssocID="{09727269-8198-4919-BBCC-C331A3350011}" presName="spacing" presStyleCnt="0"/>
      <dgm:spPr/>
    </dgm:pt>
    <dgm:pt modelId="{4CD49EA9-22F1-42F2-A971-D3260CA139D2}" type="pres">
      <dgm:prSet presAssocID="{F3B8A79F-D40C-4F90-9B30-54E789A2CA5D}" presName="composite" presStyleCnt="0"/>
      <dgm:spPr/>
    </dgm:pt>
    <dgm:pt modelId="{072E680D-9250-47E1-9008-7DCF8C99F3D8}" type="pres">
      <dgm:prSet presAssocID="{F3B8A79F-D40C-4F90-9B30-54E789A2CA5D}" presName="imgShp" presStyleLbl="fgImgPlace1" presStyleIdx="3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</dgm:pt>
    <dgm:pt modelId="{B2492F02-EF89-4B9E-A5C4-1CCDD4F1F353}" type="pres">
      <dgm:prSet presAssocID="{F3B8A79F-D40C-4F90-9B30-54E789A2CA5D}" presName="txShp" presStyleLbl="node1" presStyleIdx="3" presStyleCnt="5">
        <dgm:presLayoutVars>
          <dgm:bulletEnabled val="1"/>
        </dgm:presLayoutVars>
      </dgm:prSet>
      <dgm:spPr/>
    </dgm:pt>
    <dgm:pt modelId="{32F18901-B6AB-4C92-9BA6-E3E509FF8EE3}" type="pres">
      <dgm:prSet presAssocID="{4607CCE0-C4E6-44CD-B12C-78C8178E1900}" presName="spacing" presStyleCnt="0"/>
      <dgm:spPr/>
    </dgm:pt>
    <dgm:pt modelId="{7DE1A442-B731-4A5D-AE76-88ED28CC2A80}" type="pres">
      <dgm:prSet presAssocID="{AA4518F0-0834-4384-B3DC-FBA08BF5460E}" presName="composite" presStyleCnt="0"/>
      <dgm:spPr/>
    </dgm:pt>
    <dgm:pt modelId="{F06B6E34-3429-4F52-8A2A-85BADA6B4F6C}" type="pres">
      <dgm:prSet presAssocID="{AA4518F0-0834-4384-B3DC-FBA08BF5460E}" presName="imgShp" presStyleLbl="fgImgPlace1" presStyleIdx="4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</dgm:pt>
    <dgm:pt modelId="{97A94601-A53A-48AF-AC86-7E2F61356CE0}" type="pres">
      <dgm:prSet presAssocID="{AA4518F0-0834-4384-B3DC-FBA08BF5460E}" presName="txShp" presStyleLbl="node1" presStyleIdx="4" presStyleCnt="5">
        <dgm:presLayoutVars>
          <dgm:bulletEnabled val="1"/>
        </dgm:presLayoutVars>
      </dgm:prSet>
      <dgm:spPr/>
    </dgm:pt>
  </dgm:ptLst>
  <dgm:cxnLst>
    <dgm:cxn modelId="{D0EC1EB2-09ED-4DE4-98BC-5B3CFE3AE3A2}" srcId="{85DCBC3D-4024-42A2-98BC-38BB2FD9FCF9}" destId="{F3B8A79F-D40C-4F90-9B30-54E789A2CA5D}" srcOrd="3" destOrd="0" parTransId="{29990596-F2FF-4D8A-A2C3-3203C7589FD6}" sibTransId="{4607CCE0-C4E6-44CD-B12C-78C8178E1900}"/>
    <dgm:cxn modelId="{B76D7F24-4D24-47A1-B6D5-2599A91FD945}" srcId="{85DCBC3D-4024-42A2-98BC-38BB2FD9FCF9}" destId="{7316EC52-591D-4678-BF03-7CB801E84239}" srcOrd="1" destOrd="0" parTransId="{68388332-6EDC-4F1A-9545-352F90A671D9}" sibTransId="{CFBAE12C-BD13-416F-B272-E33E409DF51D}"/>
    <dgm:cxn modelId="{DE74AC20-C852-4545-AFBB-16AF4A4C9FD0}" type="presOf" srcId="{FA3F39B8-B8A9-4EFA-946D-55E8D38D15BB}" destId="{1B0AF7F0-E32E-4766-9970-8B055BCB98E0}" srcOrd="0" destOrd="0" presId="urn:microsoft.com/office/officeart/2005/8/layout/vList3"/>
    <dgm:cxn modelId="{BE319E3D-6CA7-4991-A610-CC7EE8421885}" type="presOf" srcId="{AA4518F0-0834-4384-B3DC-FBA08BF5460E}" destId="{97A94601-A53A-48AF-AC86-7E2F61356CE0}" srcOrd="0" destOrd="0" presId="urn:microsoft.com/office/officeart/2005/8/layout/vList3"/>
    <dgm:cxn modelId="{3E29FCAC-0ACA-443E-842B-8CE8BD741A90}" srcId="{85DCBC3D-4024-42A2-98BC-38BB2FD9FCF9}" destId="{1AD5A5AE-E3C2-4D69-93D6-919210CE3D7F}" srcOrd="2" destOrd="0" parTransId="{62C6F4A1-C426-4585-9F82-B219BA751706}" sibTransId="{09727269-8198-4919-BBCC-C331A3350011}"/>
    <dgm:cxn modelId="{CBADC008-71D1-42E5-A735-A7D2F9B963FA}" type="presOf" srcId="{7316EC52-591D-4678-BF03-7CB801E84239}" destId="{5EEAFAF3-6A2F-4DDA-A8D0-D5B947AD18B7}" srcOrd="0" destOrd="0" presId="urn:microsoft.com/office/officeart/2005/8/layout/vList3"/>
    <dgm:cxn modelId="{E93CACE9-3324-4957-9638-5930FEAA922B}" srcId="{85DCBC3D-4024-42A2-98BC-38BB2FD9FCF9}" destId="{FA3F39B8-B8A9-4EFA-946D-55E8D38D15BB}" srcOrd="0" destOrd="0" parTransId="{216E2E55-BA83-4CFA-B7F8-8EBD96F09859}" sibTransId="{0ECA6EC3-F307-40D4-80A9-911FBA5B4E37}"/>
    <dgm:cxn modelId="{24856446-5424-49CD-BA29-216A76A96C16}" srcId="{85DCBC3D-4024-42A2-98BC-38BB2FD9FCF9}" destId="{AA4518F0-0834-4384-B3DC-FBA08BF5460E}" srcOrd="4" destOrd="0" parTransId="{9A0C7ED4-DF25-47A5-AE5D-90555D3C9BEC}" sibTransId="{CADB25DD-59D4-4195-81B4-86BD1FC260DB}"/>
    <dgm:cxn modelId="{67AF546F-8D84-45D3-AA3D-A609183B496A}" type="presOf" srcId="{1AD5A5AE-E3C2-4D69-93D6-919210CE3D7F}" destId="{9FA07227-FD5F-4A46-B509-2088821EBA31}" srcOrd="0" destOrd="0" presId="urn:microsoft.com/office/officeart/2005/8/layout/vList3"/>
    <dgm:cxn modelId="{1F8D3B8C-A116-491B-9F60-3F1ACE6583F3}" type="presOf" srcId="{85DCBC3D-4024-42A2-98BC-38BB2FD9FCF9}" destId="{9191DD34-407C-4DD3-A55B-97DD90A21611}" srcOrd="0" destOrd="0" presId="urn:microsoft.com/office/officeart/2005/8/layout/vList3"/>
    <dgm:cxn modelId="{415B1F29-99DF-42EA-969B-E4A61927C184}" type="presOf" srcId="{F3B8A79F-D40C-4F90-9B30-54E789A2CA5D}" destId="{B2492F02-EF89-4B9E-A5C4-1CCDD4F1F353}" srcOrd="0" destOrd="0" presId="urn:microsoft.com/office/officeart/2005/8/layout/vList3"/>
    <dgm:cxn modelId="{002479E9-FE97-4259-A0BD-A9EB0AE5968F}" type="presParOf" srcId="{9191DD34-407C-4DD3-A55B-97DD90A21611}" destId="{D35E089F-ED40-4D5A-9472-179D21950069}" srcOrd="0" destOrd="0" presId="urn:microsoft.com/office/officeart/2005/8/layout/vList3"/>
    <dgm:cxn modelId="{82B353C1-42A0-45B9-9219-A2F54EDF5E06}" type="presParOf" srcId="{D35E089F-ED40-4D5A-9472-179D21950069}" destId="{7CF75C10-52BC-4E9E-AF53-3742A668D4B9}" srcOrd="0" destOrd="0" presId="urn:microsoft.com/office/officeart/2005/8/layout/vList3"/>
    <dgm:cxn modelId="{D36F60FD-84B2-4103-9D95-9E323A596D57}" type="presParOf" srcId="{D35E089F-ED40-4D5A-9472-179D21950069}" destId="{1B0AF7F0-E32E-4766-9970-8B055BCB98E0}" srcOrd="1" destOrd="0" presId="urn:microsoft.com/office/officeart/2005/8/layout/vList3"/>
    <dgm:cxn modelId="{0D2AA924-AF58-464E-A96E-99839E67185D}" type="presParOf" srcId="{9191DD34-407C-4DD3-A55B-97DD90A21611}" destId="{64B813E0-B4D5-4EEB-9870-EFBCBF1BDB6C}" srcOrd="1" destOrd="0" presId="urn:microsoft.com/office/officeart/2005/8/layout/vList3"/>
    <dgm:cxn modelId="{C9B3F646-6EF6-4C98-AEFA-1F44A8797D52}" type="presParOf" srcId="{9191DD34-407C-4DD3-A55B-97DD90A21611}" destId="{B64CE975-9530-43ED-8517-8690A90757F5}" srcOrd="2" destOrd="0" presId="urn:microsoft.com/office/officeart/2005/8/layout/vList3"/>
    <dgm:cxn modelId="{19CC2FC4-D6EC-48D3-857D-43B45ED2F7C9}" type="presParOf" srcId="{B64CE975-9530-43ED-8517-8690A90757F5}" destId="{2CD59317-4B44-43C6-A12A-20B0E74431DD}" srcOrd="0" destOrd="0" presId="urn:microsoft.com/office/officeart/2005/8/layout/vList3"/>
    <dgm:cxn modelId="{F4FFC2C9-8D98-44D3-AA52-4D9D4DA9DE07}" type="presParOf" srcId="{B64CE975-9530-43ED-8517-8690A90757F5}" destId="{5EEAFAF3-6A2F-4DDA-A8D0-D5B947AD18B7}" srcOrd="1" destOrd="0" presId="urn:microsoft.com/office/officeart/2005/8/layout/vList3"/>
    <dgm:cxn modelId="{1D8FDA7B-8597-4EB7-82B1-FE7DE1DF836C}" type="presParOf" srcId="{9191DD34-407C-4DD3-A55B-97DD90A21611}" destId="{C2C45FBC-1F85-4DA4-9975-B3B6FF7C1518}" srcOrd="3" destOrd="0" presId="urn:microsoft.com/office/officeart/2005/8/layout/vList3"/>
    <dgm:cxn modelId="{349BBBC7-8BFA-445E-B778-DE62A1420A90}" type="presParOf" srcId="{9191DD34-407C-4DD3-A55B-97DD90A21611}" destId="{F4E15967-0A85-4965-82A5-2A5A7FED1B31}" srcOrd="4" destOrd="0" presId="urn:microsoft.com/office/officeart/2005/8/layout/vList3"/>
    <dgm:cxn modelId="{7D808E33-F7DE-4690-8C8F-46D6F425B8DB}" type="presParOf" srcId="{F4E15967-0A85-4965-82A5-2A5A7FED1B31}" destId="{F23A8CCD-A1CB-476D-A627-5D10415393CF}" srcOrd="0" destOrd="0" presId="urn:microsoft.com/office/officeart/2005/8/layout/vList3"/>
    <dgm:cxn modelId="{6A87C62B-EB9F-4299-B636-BAB7B9C93073}" type="presParOf" srcId="{F4E15967-0A85-4965-82A5-2A5A7FED1B31}" destId="{9FA07227-FD5F-4A46-B509-2088821EBA31}" srcOrd="1" destOrd="0" presId="urn:microsoft.com/office/officeart/2005/8/layout/vList3"/>
    <dgm:cxn modelId="{1DC7922A-6ED1-4B58-99BE-78965D438B6F}" type="presParOf" srcId="{9191DD34-407C-4DD3-A55B-97DD90A21611}" destId="{8FF91B92-079A-4B91-A6EA-F1BBB6DDDBBF}" srcOrd="5" destOrd="0" presId="urn:microsoft.com/office/officeart/2005/8/layout/vList3"/>
    <dgm:cxn modelId="{805A2007-5BE8-443A-A70E-815E4AE4D741}" type="presParOf" srcId="{9191DD34-407C-4DD3-A55B-97DD90A21611}" destId="{4CD49EA9-22F1-42F2-A971-D3260CA139D2}" srcOrd="6" destOrd="0" presId="urn:microsoft.com/office/officeart/2005/8/layout/vList3"/>
    <dgm:cxn modelId="{A140F7E9-9CE7-4729-A5CA-5F7437235D23}" type="presParOf" srcId="{4CD49EA9-22F1-42F2-A971-D3260CA139D2}" destId="{072E680D-9250-47E1-9008-7DCF8C99F3D8}" srcOrd="0" destOrd="0" presId="urn:microsoft.com/office/officeart/2005/8/layout/vList3"/>
    <dgm:cxn modelId="{C74EEACF-ADAC-4ECF-8BE4-8E6D61A2EDF5}" type="presParOf" srcId="{4CD49EA9-22F1-42F2-A971-D3260CA139D2}" destId="{B2492F02-EF89-4B9E-A5C4-1CCDD4F1F353}" srcOrd="1" destOrd="0" presId="urn:microsoft.com/office/officeart/2005/8/layout/vList3"/>
    <dgm:cxn modelId="{E5AF74FA-FAA6-42D8-8571-56BA05A8F3E8}" type="presParOf" srcId="{9191DD34-407C-4DD3-A55B-97DD90A21611}" destId="{32F18901-B6AB-4C92-9BA6-E3E509FF8EE3}" srcOrd="7" destOrd="0" presId="urn:microsoft.com/office/officeart/2005/8/layout/vList3"/>
    <dgm:cxn modelId="{0657501E-F301-4D53-9B90-DD3B7421FCE6}" type="presParOf" srcId="{9191DD34-407C-4DD3-A55B-97DD90A21611}" destId="{7DE1A442-B731-4A5D-AE76-88ED28CC2A80}" srcOrd="8" destOrd="0" presId="urn:microsoft.com/office/officeart/2005/8/layout/vList3"/>
    <dgm:cxn modelId="{2E22C414-5580-4BD1-BAE5-07380189E641}" type="presParOf" srcId="{7DE1A442-B731-4A5D-AE76-88ED28CC2A80}" destId="{F06B6E34-3429-4F52-8A2A-85BADA6B4F6C}" srcOrd="0" destOrd="0" presId="urn:microsoft.com/office/officeart/2005/8/layout/vList3"/>
    <dgm:cxn modelId="{BE31CB50-538A-4DFF-A5AE-CE3FFDAC5CC3}" type="presParOf" srcId="{7DE1A442-B731-4A5D-AE76-88ED28CC2A80}" destId="{97A94601-A53A-48AF-AC86-7E2F61356CE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0B4489-4B0D-48E1-A2DB-195F6E24D7D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EE928268-03F6-4554-9301-B1BE014DA562}">
      <dgm:prSet custT="1"/>
      <dgm:spPr/>
      <dgm:t>
        <a:bodyPr/>
        <a:lstStyle/>
        <a:p>
          <a:pPr algn="just"/>
          <a:r>
            <a:rPr lang="ru-RU" sz="2400" b="0" i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Нахождение общего, единичного, особенного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57CDC2-DB43-4EA7-9D44-18C9DDD83F88}" cxnId="{19B79A06-19E6-40DE-8343-8F5187A8E42E}" type="parTrans">
      <dgm:prSet/>
      <dgm:spPr/>
      <dgm:t>
        <a:bodyPr/>
        <a:lstStyle/>
        <a:p>
          <a:pPr algn="just"/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31DB3B-3634-48AB-BE10-BC43669FBC43}" cxnId="{19B79A06-19E6-40DE-8343-8F5187A8E42E}" type="sibTrans">
      <dgm:prSet/>
      <dgm:spPr/>
      <dgm:t>
        <a:bodyPr/>
        <a:lstStyle/>
        <a:p>
          <a:pPr algn="just"/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359B5E-32C3-44FE-8CE2-B2629FE262BE}">
      <dgm:prSet custT="1"/>
      <dgm:spPr/>
      <dgm:t>
        <a:bodyPr/>
        <a:lstStyle/>
        <a:p>
          <a:pPr algn="just"/>
          <a:r>
            <a:rPr lang="ru-RU" sz="2400" b="0" i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Комфортность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9ADF3E-DBBD-45B5-9B03-706264DA237B}" cxnId="{51EF752D-4349-4A1E-B6E6-13AAFFD0CA09}" type="parTrans">
      <dgm:prSet/>
      <dgm:spPr/>
      <dgm:t>
        <a:bodyPr/>
        <a:lstStyle/>
        <a:p>
          <a:pPr algn="just"/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4E34DB-5AE7-4A27-AECF-144FBF8E6BA3}" cxnId="{51EF752D-4349-4A1E-B6E6-13AAFFD0CA09}" type="sibTrans">
      <dgm:prSet/>
      <dgm:spPr/>
      <dgm:t>
        <a:bodyPr/>
        <a:lstStyle/>
        <a:p>
          <a:pPr algn="just"/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082571-20E6-4C7C-8D17-57CF8138EBFF}">
      <dgm:prSet custT="1"/>
      <dgm:spPr/>
      <dgm:t>
        <a:bodyPr/>
        <a:lstStyle/>
        <a:p>
          <a:pPr algn="just"/>
          <a:r>
            <a:rPr lang="ru-RU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Выразительность речи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86518F-A7E7-4186-9745-8EFE4C8247FB}" cxnId="{D0D49513-4907-4925-8629-9E0A3A1415A7}" type="parTrans">
      <dgm:prSet/>
      <dgm:spPr/>
      <dgm:t>
        <a:bodyPr/>
        <a:lstStyle/>
        <a:p>
          <a:pPr algn="just"/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2BCEDC-AA22-4361-8668-ED8BBD82B00B}" cxnId="{D0D49513-4907-4925-8629-9E0A3A1415A7}" type="sibTrans">
      <dgm:prSet/>
      <dgm:spPr/>
      <dgm:t>
        <a:bodyPr/>
        <a:lstStyle/>
        <a:p>
          <a:pPr algn="just"/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15237A-FCED-4BD8-916C-0539A2BD7509}">
      <dgm:prSet custT="1"/>
      <dgm:spPr/>
      <dgm:t>
        <a:bodyPr/>
        <a:lstStyle/>
        <a:p>
          <a:pPr algn="just"/>
          <a:r>
            <a:rPr lang="ru-RU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Высокая творческая активность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F61FE0-111E-4775-8CD9-2D31718B9739}" cxnId="{2A7A39BC-3078-4CD1-A2D4-7415B3F5C8D5}" type="parTrans">
      <dgm:prSet/>
      <dgm:spPr/>
      <dgm:t>
        <a:bodyPr/>
        <a:lstStyle/>
        <a:p>
          <a:pPr algn="just"/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D4B38B-030B-4E16-B67B-E1129A32954B}" cxnId="{2A7A39BC-3078-4CD1-A2D4-7415B3F5C8D5}" type="sibTrans">
      <dgm:prSet/>
      <dgm:spPr/>
      <dgm:t>
        <a:bodyPr/>
        <a:lstStyle/>
        <a:p>
          <a:pPr algn="just"/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E071B8-755C-4C64-AB16-FEE0ADC0E80C}">
      <dgm:prSet custT="1"/>
      <dgm:spPr/>
      <dgm:t>
        <a:bodyPr/>
        <a:lstStyle/>
        <a:p>
          <a:pPr algn="just"/>
          <a:r>
            <a:rPr lang="ru-RU" sz="2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 </a:t>
          </a:r>
          <a:r>
            <a:rPr lang="ru-RU" sz="2400" b="0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сформированности</a:t>
          </a:r>
          <a:r>
            <a:rPr lang="ru-RU" sz="2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ментального (умственного) опыта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F76FF1-D60B-4DF5-8E29-800C9E6AEC92}" cxnId="{3E7D511F-A7B7-47F5-A130-4549DBC6E937}" type="parTrans">
      <dgm:prSet/>
      <dgm:spPr/>
      <dgm:t>
        <a:bodyPr/>
        <a:lstStyle/>
        <a:p>
          <a:pPr algn="just"/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2801C9-63A5-4EF2-A55F-2C768DFB6514}" cxnId="{3E7D511F-A7B7-47F5-A130-4549DBC6E937}" type="sibTrans">
      <dgm:prSet/>
      <dgm:spPr/>
      <dgm:t>
        <a:bodyPr/>
        <a:lstStyle/>
        <a:p>
          <a:pPr algn="just"/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8AAE39-665D-4FB8-986D-1567F922F0F9}">
      <dgm:prSet custT="1"/>
      <dgm:spPr/>
      <dgm:t>
        <a:bodyPr/>
        <a:lstStyle/>
        <a:p>
          <a:pPr algn="just"/>
          <a:r>
            <a:rPr lang="ru-RU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Эвристичность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949EF7-119A-4281-B6DF-ABC40B3965F9}" cxnId="{49547EBA-A240-4489-8160-027B193F8C97}" type="parTrans">
      <dgm:prSet/>
      <dgm:spPr/>
      <dgm:t>
        <a:bodyPr/>
        <a:lstStyle/>
        <a:p>
          <a:pPr algn="just"/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688F7D-C5DC-44AD-9E9D-E1F3B937659E}" cxnId="{49547EBA-A240-4489-8160-027B193F8C97}" type="sibTrans">
      <dgm:prSet/>
      <dgm:spPr/>
      <dgm:t>
        <a:bodyPr/>
        <a:lstStyle/>
        <a:p>
          <a:pPr algn="just"/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006938-DF50-410D-AEAF-97F0D615C9F7}" type="pres">
      <dgm:prSet presAssocID="{5B0B4489-4B0D-48E1-A2DB-195F6E24D7D7}" presName="Name0" presStyleCnt="0">
        <dgm:presLayoutVars>
          <dgm:chMax val="7"/>
          <dgm:chPref val="7"/>
          <dgm:dir/>
        </dgm:presLayoutVars>
      </dgm:prSet>
      <dgm:spPr/>
    </dgm:pt>
    <dgm:pt modelId="{0D55CAE9-297F-48C1-9534-C8AC2B73C019}" type="pres">
      <dgm:prSet presAssocID="{5B0B4489-4B0D-48E1-A2DB-195F6E24D7D7}" presName="Name1" presStyleCnt="0"/>
      <dgm:spPr/>
    </dgm:pt>
    <dgm:pt modelId="{7BF601F8-FC10-4D42-B11C-07B8B2E2DA57}" type="pres">
      <dgm:prSet presAssocID="{5B0B4489-4B0D-48E1-A2DB-195F6E24D7D7}" presName="cycle" presStyleCnt="0"/>
      <dgm:spPr/>
    </dgm:pt>
    <dgm:pt modelId="{4C45A1D5-A205-4A95-BEE0-02005510E250}" type="pres">
      <dgm:prSet presAssocID="{5B0B4489-4B0D-48E1-A2DB-195F6E24D7D7}" presName="srcNode" presStyleLbl="node1" presStyleIdx="0" presStyleCnt="6"/>
      <dgm:spPr/>
    </dgm:pt>
    <dgm:pt modelId="{6F51C3EF-FE6B-4B22-8004-157EEC9E8758}" type="pres">
      <dgm:prSet presAssocID="{5B0B4489-4B0D-48E1-A2DB-195F6E24D7D7}" presName="conn" presStyleLbl="parChTrans1D2" presStyleIdx="0" presStyleCnt="1"/>
      <dgm:spPr/>
    </dgm:pt>
    <dgm:pt modelId="{C24AE17E-D5FF-45EC-B706-B9FC06EF9DF4}" type="pres">
      <dgm:prSet presAssocID="{5B0B4489-4B0D-48E1-A2DB-195F6E24D7D7}" presName="extraNode" presStyleLbl="node1" presStyleIdx="0" presStyleCnt="6"/>
      <dgm:spPr/>
    </dgm:pt>
    <dgm:pt modelId="{1B0CE7E4-2DFA-4518-B3E3-9D9687668C6E}" type="pres">
      <dgm:prSet presAssocID="{5B0B4489-4B0D-48E1-A2DB-195F6E24D7D7}" presName="dstNode" presStyleLbl="node1" presStyleIdx="0" presStyleCnt="6"/>
      <dgm:spPr/>
    </dgm:pt>
    <dgm:pt modelId="{681FFB77-C8DD-43ED-8C93-A5937117EDF0}" type="pres">
      <dgm:prSet presAssocID="{EE928268-03F6-4554-9301-B1BE014DA562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45C58-22D3-42E5-B916-C3C7C760C4B8}" type="pres">
      <dgm:prSet presAssocID="{EE928268-03F6-4554-9301-B1BE014DA562}" presName="accent_1" presStyleCnt="0"/>
      <dgm:spPr/>
    </dgm:pt>
    <dgm:pt modelId="{A2B9D90F-C2BB-414F-B383-3E7B736E6EA4}" type="pres">
      <dgm:prSet presAssocID="{EE928268-03F6-4554-9301-B1BE014DA562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C155036-5429-48E7-9462-3550628F3012}" type="pres">
      <dgm:prSet presAssocID="{F9359B5E-32C3-44FE-8CE2-B2629FE262BE}" presName="text_2" presStyleLbl="node1" presStyleIdx="1" presStyleCnt="6">
        <dgm:presLayoutVars>
          <dgm:bulletEnabled val="1"/>
        </dgm:presLayoutVars>
      </dgm:prSet>
      <dgm:spPr/>
    </dgm:pt>
    <dgm:pt modelId="{22D8C2FB-23E5-4126-88B8-EF9D11AA86FF}" type="pres">
      <dgm:prSet presAssocID="{F9359B5E-32C3-44FE-8CE2-B2629FE262BE}" presName="accent_2" presStyleCnt="0"/>
      <dgm:spPr/>
    </dgm:pt>
    <dgm:pt modelId="{A49FA250-954E-4076-8F94-4E4A1A840E85}" type="pres">
      <dgm:prSet presAssocID="{F9359B5E-32C3-44FE-8CE2-B2629FE262BE}" presName="accentRepeatNode" presStyleLbl="solidFgAcc1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8566225-821C-4B09-87BB-4CEC29EE6553}" type="pres">
      <dgm:prSet presAssocID="{79082571-20E6-4C7C-8D17-57CF8138EBFF}" presName="text_3" presStyleLbl="node1" presStyleIdx="2" presStyleCnt="6">
        <dgm:presLayoutVars>
          <dgm:bulletEnabled val="1"/>
        </dgm:presLayoutVars>
      </dgm:prSet>
      <dgm:spPr/>
    </dgm:pt>
    <dgm:pt modelId="{270946B7-F5F0-40FB-B6C3-F5CA1F98F16E}" type="pres">
      <dgm:prSet presAssocID="{79082571-20E6-4C7C-8D17-57CF8138EBFF}" presName="accent_3" presStyleCnt="0"/>
      <dgm:spPr/>
    </dgm:pt>
    <dgm:pt modelId="{D5ECA42F-96E9-43D5-B88C-7875998AD8EC}" type="pres">
      <dgm:prSet presAssocID="{79082571-20E6-4C7C-8D17-57CF8138EBFF}" presName="accentRepeatNode" presStyleLbl="solidFgAcc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F62FE0F-6F66-4188-8A9D-45E9788161B5}" type="pres">
      <dgm:prSet presAssocID="{7215237A-FCED-4BD8-916C-0539A2BD7509}" presName="text_4" presStyleLbl="node1" presStyleIdx="3" presStyleCnt="6">
        <dgm:presLayoutVars>
          <dgm:bulletEnabled val="1"/>
        </dgm:presLayoutVars>
      </dgm:prSet>
      <dgm:spPr/>
    </dgm:pt>
    <dgm:pt modelId="{648CB1D5-51CE-496C-BB1F-D6047AAABD97}" type="pres">
      <dgm:prSet presAssocID="{7215237A-FCED-4BD8-916C-0539A2BD7509}" presName="accent_4" presStyleCnt="0"/>
      <dgm:spPr/>
    </dgm:pt>
    <dgm:pt modelId="{2A99F378-AE49-461C-BA33-B0E91032264C}" type="pres">
      <dgm:prSet presAssocID="{7215237A-FCED-4BD8-916C-0539A2BD7509}" presName="accentRepeatNode" presStyleLbl="solidFgAcc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4161DF0-E4B7-4C43-A517-693241C718AD}" type="pres">
      <dgm:prSet presAssocID="{58E071B8-755C-4C64-AB16-FEE0ADC0E80C}" presName="text_5" presStyleLbl="node1" presStyleIdx="4" presStyleCnt="6" custScaleY="125350">
        <dgm:presLayoutVars>
          <dgm:bulletEnabled val="1"/>
        </dgm:presLayoutVars>
      </dgm:prSet>
      <dgm:spPr/>
    </dgm:pt>
    <dgm:pt modelId="{48E84975-53A6-4BFA-BFDE-08028D906D7F}" type="pres">
      <dgm:prSet presAssocID="{58E071B8-755C-4C64-AB16-FEE0ADC0E80C}" presName="accent_5" presStyleCnt="0"/>
      <dgm:spPr/>
    </dgm:pt>
    <dgm:pt modelId="{7D58106D-DAB5-4181-9C8C-25F71B5C858E}" type="pres">
      <dgm:prSet presAssocID="{58E071B8-755C-4C64-AB16-FEE0ADC0E80C}" presName="accentRepeatNode" presStyleLbl="solidFgAcc1" presStyleIdx="4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F9447DF-1485-4A10-B10B-36C74E0C0071}" type="pres">
      <dgm:prSet presAssocID="{6B8AAE39-665D-4FB8-986D-1567F922F0F9}" presName="text_6" presStyleLbl="node1" presStyleIdx="5" presStyleCnt="6">
        <dgm:presLayoutVars>
          <dgm:bulletEnabled val="1"/>
        </dgm:presLayoutVars>
      </dgm:prSet>
      <dgm:spPr/>
    </dgm:pt>
    <dgm:pt modelId="{C54EE246-1C54-43B2-9A3C-B9C6786E5C83}" type="pres">
      <dgm:prSet presAssocID="{6B8AAE39-665D-4FB8-986D-1567F922F0F9}" presName="accent_6" presStyleCnt="0"/>
      <dgm:spPr/>
    </dgm:pt>
    <dgm:pt modelId="{98E9CE52-7C1A-40DB-8691-BDF7DF9DD364}" type="pres">
      <dgm:prSet presAssocID="{6B8AAE39-665D-4FB8-986D-1567F922F0F9}" presName="accentRepeatNode" presStyleLbl="solidFgAcc1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49547EBA-A240-4489-8160-027B193F8C97}" srcId="{5B0B4489-4B0D-48E1-A2DB-195F6E24D7D7}" destId="{6B8AAE39-665D-4FB8-986D-1567F922F0F9}" srcOrd="5" destOrd="0" parTransId="{1D949EF7-119A-4281-B6DF-ABC40B3965F9}" sibTransId="{57688F7D-C5DC-44AD-9E9D-E1F3B937659E}"/>
    <dgm:cxn modelId="{F0BA3FDD-B270-404D-BFED-D86333AF8BD3}" type="presOf" srcId="{58E071B8-755C-4C64-AB16-FEE0ADC0E80C}" destId="{C4161DF0-E4B7-4C43-A517-693241C718AD}" srcOrd="0" destOrd="0" presId="urn:microsoft.com/office/officeart/2008/layout/VerticalCurvedList"/>
    <dgm:cxn modelId="{426EB35A-D43F-471B-BFCA-3CA2B4B6CB10}" type="presOf" srcId="{EE928268-03F6-4554-9301-B1BE014DA562}" destId="{681FFB77-C8DD-43ED-8C93-A5937117EDF0}" srcOrd="0" destOrd="0" presId="urn:microsoft.com/office/officeart/2008/layout/VerticalCurvedList"/>
    <dgm:cxn modelId="{587D6046-5AAE-432C-8C68-21011996EE0E}" type="presOf" srcId="{5B0B4489-4B0D-48E1-A2DB-195F6E24D7D7}" destId="{CA006938-DF50-410D-AEAF-97F0D615C9F7}" srcOrd="0" destOrd="0" presId="urn:microsoft.com/office/officeart/2008/layout/VerticalCurvedList"/>
    <dgm:cxn modelId="{65B0C3E7-0B24-496D-BB7F-0F9BA94DB1B3}" type="presOf" srcId="{8C31DB3B-3634-48AB-BE10-BC43669FBC43}" destId="{6F51C3EF-FE6B-4B22-8004-157EEC9E8758}" srcOrd="0" destOrd="0" presId="urn:microsoft.com/office/officeart/2008/layout/VerticalCurvedList"/>
    <dgm:cxn modelId="{D0D49513-4907-4925-8629-9E0A3A1415A7}" srcId="{5B0B4489-4B0D-48E1-A2DB-195F6E24D7D7}" destId="{79082571-20E6-4C7C-8D17-57CF8138EBFF}" srcOrd="2" destOrd="0" parTransId="{8C86518F-A7E7-4186-9745-8EFE4C8247FB}" sibTransId="{2D2BCEDC-AA22-4361-8668-ED8BBD82B00B}"/>
    <dgm:cxn modelId="{3E7D511F-A7B7-47F5-A130-4549DBC6E937}" srcId="{5B0B4489-4B0D-48E1-A2DB-195F6E24D7D7}" destId="{58E071B8-755C-4C64-AB16-FEE0ADC0E80C}" srcOrd="4" destOrd="0" parTransId="{B5F76FF1-D60B-4DF5-8E29-800C9E6AEC92}" sibTransId="{442801C9-63A5-4EF2-A55F-2C768DFB6514}"/>
    <dgm:cxn modelId="{19B79A06-19E6-40DE-8343-8F5187A8E42E}" srcId="{5B0B4489-4B0D-48E1-A2DB-195F6E24D7D7}" destId="{EE928268-03F6-4554-9301-B1BE014DA562}" srcOrd="0" destOrd="0" parTransId="{0A57CDC2-DB43-4EA7-9D44-18C9DDD83F88}" sibTransId="{8C31DB3B-3634-48AB-BE10-BC43669FBC43}"/>
    <dgm:cxn modelId="{C8626230-4468-415A-B064-53683DA89F2A}" type="presOf" srcId="{6B8AAE39-665D-4FB8-986D-1567F922F0F9}" destId="{1F9447DF-1485-4A10-B10B-36C74E0C0071}" srcOrd="0" destOrd="0" presId="urn:microsoft.com/office/officeart/2008/layout/VerticalCurvedList"/>
    <dgm:cxn modelId="{2A7A39BC-3078-4CD1-A2D4-7415B3F5C8D5}" srcId="{5B0B4489-4B0D-48E1-A2DB-195F6E24D7D7}" destId="{7215237A-FCED-4BD8-916C-0539A2BD7509}" srcOrd="3" destOrd="0" parTransId="{D8F61FE0-111E-4775-8CD9-2D31718B9739}" sibTransId="{C1D4B38B-030B-4E16-B67B-E1129A32954B}"/>
    <dgm:cxn modelId="{51EF752D-4349-4A1E-B6E6-13AAFFD0CA09}" srcId="{5B0B4489-4B0D-48E1-A2DB-195F6E24D7D7}" destId="{F9359B5E-32C3-44FE-8CE2-B2629FE262BE}" srcOrd="1" destOrd="0" parTransId="{2D9ADF3E-DBBD-45B5-9B03-706264DA237B}" sibTransId="{D04E34DB-5AE7-4A27-AECF-144FBF8E6BA3}"/>
    <dgm:cxn modelId="{FB2C615B-19AE-41D2-BA74-07E2B5C6DA80}" type="presOf" srcId="{F9359B5E-32C3-44FE-8CE2-B2629FE262BE}" destId="{BC155036-5429-48E7-9462-3550628F3012}" srcOrd="0" destOrd="0" presId="urn:microsoft.com/office/officeart/2008/layout/VerticalCurvedList"/>
    <dgm:cxn modelId="{2D48EF62-4DFA-4CBE-94A7-BE7B04BF6DED}" type="presOf" srcId="{7215237A-FCED-4BD8-916C-0539A2BD7509}" destId="{FF62FE0F-6F66-4188-8A9D-45E9788161B5}" srcOrd="0" destOrd="0" presId="urn:microsoft.com/office/officeart/2008/layout/VerticalCurvedList"/>
    <dgm:cxn modelId="{8CFC8A19-AE0E-4532-901B-EF06C90E0363}" type="presOf" srcId="{79082571-20E6-4C7C-8D17-57CF8138EBFF}" destId="{F8566225-821C-4B09-87BB-4CEC29EE6553}" srcOrd="0" destOrd="0" presId="urn:microsoft.com/office/officeart/2008/layout/VerticalCurvedList"/>
    <dgm:cxn modelId="{93ABF8E1-CB22-47E1-8292-84EED06E8BA9}" type="presParOf" srcId="{CA006938-DF50-410D-AEAF-97F0D615C9F7}" destId="{0D55CAE9-297F-48C1-9534-C8AC2B73C019}" srcOrd="0" destOrd="0" presId="urn:microsoft.com/office/officeart/2008/layout/VerticalCurvedList"/>
    <dgm:cxn modelId="{CA40102A-3FD5-492D-93A5-EA7C068D65AA}" type="presParOf" srcId="{0D55CAE9-297F-48C1-9534-C8AC2B73C019}" destId="{7BF601F8-FC10-4D42-B11C-07B8B2E2DA57}" srcOrd="0" destOrd="0" presId="urn:microsoft.com/office/officeart/2008/layout/VerticalCurvedList"/>
    <dgm:cxn modelId="{0BF7D0D7-0B8B-4AC9-9D81-95D16D0070A7}" type="presParOf" srcId="{7BF601F8-FC10-4D42-B11C-07B8B2E2DA57}" destId="{4C45A1D5-A205-4A95-BEE0-02005510E250}" srcOrd="0" destOrd="0" presId="urn:microsoft.com/office/officeart/2008/layout/VerticalCurvedList"/>
    <dgm:cxn modelId="{20F67A9D-490C-471D-A24F-4A05EBC1ADF0}" type="presParOf" srcId="{7BF601F8-FC10-4D42-B11C-07B8B2E2DA57}" destId="{6F51C3EF-FE6B-4B22-8004-157EEC9E8758}" srcOrd="1" destOrd="0" presId="urn:microsoft.com/office/officeart/2008/layout/VerticalCurvedList"/>
    <dgm:cxn modelId="{6B104BC0-F203-4163-90FF-77C879D25BBF}" type="presParOf" srcId="{7BF601F8-FC10-4D42-B11C-07B8B2E2DA57}" destId="{C24AE17E-D5FF-45EC-B706-B9FC06EF9DF4}" srcOrd="2" destOrd="0" presId="urn:microsoft.com/office/officeart/2008/layout/VerticalCurvedList"/>
    <dgm:cxn modelId="{F1DAE6DA-C124-4569-B195-7DF294FEDA3A}" type="presParOf" srcId="{7BF601F8-FC10-4D42-B11C-07B8B2E2DA57}" destId="{1B0CE7E4-2DFA-4518-B3E3-9D9687668C6E}" srcOrd="3" destOrd="0" presId="urn:microsoft.com/office/officeart/2008/layout/VerticalCurvedList"/>
    <dgm:cxn modelId="{CCC9A688-1EB2-4EAA-8763-0BDAA2B47CB3}" type="presParOf" srcId="{0D55CAE9-297F-48C1-9534-C8AC2B73C019}" destId="{681FFB77-C8DD-43ED-8C93-A5937117EDF0}" srcOrd="1" destOrd="0" presId="urn:microsoft.com/office/officeart/2008/layout/VerticalCurvedList"/>
    <dgm:cxn modelId="{F5985B77-4933-4C2A-A7FC-2F9A165140CC}" type="presParOf" srcId="{0D55CAE9-297F-48C1-9534-C8AC2B73C019}" destId="{A7D45C58-22D3-42E5-B916-C3C7C760C4B8}" srcOrd="2" destOrd="0" presId="urn:microsoft.com/office/officeart/2008/layout/VerticalCurvedList"/>
    <dgm:cxn modelId="{B713E0E8-2005-421D-A767-BAEF920700EE}" type="presParOf" srcId="{A7D45C58-22D3-42E5-B916-C3C7C760C4B8}" destId="{A2B9D90F-C2BB-414F-B383-3E7B736E6EA4}" srcOrd="0" destOrd="0" presId="urn:microsoft.com/office/officeart/2008/layout/VerticalCurvedList"/>
    <dgm:cxn modelId="{2A96821B-4216-4219-B65A-8F08A2DB433B}" type="presParOf" srcId="{0D55CAE9-297F-48C1-9534-C8AC2B73C019}" destId="{BC155036-5429-48E7-9462-3550628F3012}" srcOrd="3" destOrd="0" presId="urn:microsoft.com/office/officeart/2008/layout/VerticalCurvedList"/>
    <dgm:cxn modelId="{F3FE9699-AAE8-43CD-A0A9-6C3EB956194E}" type="presParOf" srcId="{0D55CAE9-297F-48C1-9534-C8AC2B73C019}" destId="{22D8C2FB-23E5-4126-88B8-EF9D11AA86FF}" srcOrd="4" destOrd="0" presId="urn:microsoft.com/office/officeart/2008/layout/VerticalCurvedList"/>
    <dgm:cxn modelId="{7393B964-6FED-4C27-997A-E90CDD9D08D9}" type="presParOf" srcId="{22D8C2FB-23E5-4126-88B8-EF9D11AA86FF}" destId="{A49FA250-954E-4076-8F94-4E4A1A840E85}" srcOrd="0" destOrd="0" presId="urn:microsoft.com/office/officeart/2008/layout/VerticalCurvedList"/>
    <dgm:cxn modelId="{6486095C-DE37-45B3-B810-9EED8394DB97}" type="presParOf" srcId="{0D55CAE9-297F-48C1-9534-C8AC2B73C019}" destId="{F8566225-821C-4B09-87BB-4CEC29EE6553}" srcOrd="5" destOrd="0" presId="urn:microsoft.com/office/officeart/2008/layout/VerticalCurvedList"/>
    <dgm:cxn modelId="{B4E28F1D-3500-4565-923A-1DD30AB6CD92}" type="presParOf" srcId="{0D55CAE9-297F-48C1-9534-C8AC2B73C019}" destId="{270946B7-F5F0-40FB-B6C3-F5CA1F98F16E}" srcOrd="6" destOrd="0" presId="urn:microsoft.com/office/officeart/2008/layout/VerticalCurvedList"/>
    <dgm:cxn modelId="{510DA4C2-3657-4D10-A9C8-E952D5BF0587}" type="presParOf" srcId="{270946B7-F5F0-40FB-B6C3-F5CA1F98F16E}" destId="{D5ECA42F-96E9-43D5-B88C-7875998AD8EC}" srcOrd="0" destOrd="0" presId="urn:microsoft.com/office/officeart/2008/layout/VerticalCurvedList"/>
    <dgm:cxn modelId="{E15DCF77-4C5A-4D97-A226-90937C212779}" type="presParOf" srcId="{0D55CAE9-297F-48C1-9534-C8AC2B73C019}" destId="{FF62FE0F-6F66-4188-8A9D-45E9788161B5}" srcOrd="7" destOrd="0" presId="urn:microsoft.com/office/officeart/2008/layout/VerticalCurvedList"/>
    <dgm:cxn modelId="{40E9209F-E93B-4EB8-BD4C-362594E49CB2}" type="presParOf" srcId="{0D55CAE9-297F-48C1-9534-C8AC2B73C019}" destId="{648CB1D5-51CE-496C-BB1F-D6047AAABD97}" srcOrd="8" destOrd="0" presId="urn:microsoft.com/office/officeart/2008/layout/VerticalCurvedList"/>
    <dgm:cxn modelId="{0CE854F6-2BDB-4DCE-8BF3-7DEB7101BFF2}" type="presParOf" srcId="{648CB1D5-51CE-496C-BB1F-D6047AAABD97}" destId="{2A99F378-AE49-461C-BA33-B0E91032264C}" srcOrd="0" destOrd="0" presId="urn:microsoft.com/office/officeart/2008/layout/VerticalCurvedList"/>
    <dgm:cxn modelId="{21C90188-111D-4A6A-8574-2176C3AA633B}" type="presParOf" srcId="{0D55CAE9-297F-48C1-9534-C8AC2B73C019}" destId="{C4161DF0-E4B7-4C43-A517-693241C718AD}" srcOrd="9" destOrd="0" presId="urn:microsoft.com/office/officeart/2008/layout/VerticalCurvedList"/>
    <dgm:cxn modelId="{4691A812-71BD-405C-AF55-6DD48FC4B1F4}" type="presParOf" srcId="{0D55CAE9-297F-48C1-9534-C8AC2B73C019}" destId="{48E84975-53A6-4BFA-BFDE-08028D906D7F}" srcOrd="10" destOrd="0" presId="urn:microsoft.com/office/officeart/2008/layout/VerticalCurvedList"/>
    <dgm:cxn modelId="{DEA50083-D563-4EE5-ACAE-B48B833082C0}" type="presParOf" srcId="{48E84975-53A6-4BFA-BFDE-08028D906D7F}" destId="{7D58106D-DAB5-4181-9C8C-25F71B5C858E}" srcOrd="0" destOrd="0" presId="urn:microsoft.com/office/officeart/2008/layout/VerticalCurvedList"/>
    <dgm:cxn modelId="{4DDBBED5-0AB1-4943-9C5E-726ABEC5BAFB}" type="presParOf" srcId="{0D55CAE9-297F-48C1-9534-C8AC2B73C019}" destId="{1F9447DF-1485-4A10-B10B-36C74E0C0071}" srcOrd="11" destOrd="0" presId="urn:microsoft.com/office/officeart/2008/layout/VerticalCurvedList"/>
    <dgm:cxn modelId="{F6124C7C-BC6E-4865-A832-FE74DCABF46B}" type="presParOf" srcId="{0D55CAE9-297F-48C1-9534-C8AC2B73C019}" destId="{C54EE246-1C54-43B2-9A3C-B9C6786E5C83}" srcOrd="12" destOrd="0" presId="urn:microsoft.com/office/officeart/2008/layout/VerticalCurvedList"/>
    <dgm:cxn modelId="{E638641A-93AE-4118-93B2-2A25E76517F6}" type="presParOf" srcId="{C54EE246-1C54-43B2-9A3C-B9C6786E5C83}" destId="{98E9CE52-7C1A-40DB-8691-BDF7DF9DD36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128000" cy="4981904"/>
        <a:chOff x="0" y="0"/>
        <a:chExt cx="8128000" cy="4981904"/>
      </a:xfrm>
    </dsp:grpSpPr>
    <dsp:sp modelId="{1B0AF7F0-E32E-4766-9970-8B055BCB98E0}">
      <dsp:nvSpPr>
        <dsp:cNvPr id="4" name="Пятиугольник 3"/>
        <dsp:cNvSpPr/>
      </dsp:nvSpPr>
      <dsp:spPr bwMode="white">
        <a:xfrm rot="10800000">
          <a:off x="1569019" y="0"/>
          <a:ext cx="5405120" cy="830317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366146" tIns="106680" rIns="199136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 активности</a:t>
          </a:r>
          <a:endParaRPr lang="ru-RU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569019" y="0"/>
        <a:ext cx="5405120" cy="830317"/>
      </dsp:txXfrm>
    </dsp:sp>
    <dsp:sp modelId="{7CF75C10-52BC-4E9E-AF53-3742A668D4B9}">
      <dsp:nvSpPr>
        <dsp:cNvPr id="3" name="Овал 2"/>
        <dsp:cNvSpPr/>
      </dsp:nvSpPr>
      <dsp:spPr bwMode="white">
        <a:xfrm>
          <a:off x="1153861" y="0"/>
          <a:ext cx="830317" cy="830317"/>
        </a:xfrm>
        <a:prstGeom prst="ellipse">
          <a:avLst/>
        </a:prstGeom>
        <a:blipFill rotWithShape="1">
          <a:blip r:embed="rId1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sp:spPr>
      <dsp:style>
        <a:lnRef idx="2">
          <a:schemeClr val="lt1"/>
        </a:lnRef>
        <a:fillRef idx="1">
          <a:schemeClr val="accent5">
            <a:tint val="5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/>
      </dsp:style>
      <dsp:txXfrm>
        <a:off x="1153861" y="0"/>
        <a:ext cx="830317" cy="830317"/>
      </dsp:txXfrm>
    </dsp:sp>
    <dsp:sp modelId="{5EEAFAF3-6A2F-4DDA-A8D0-D5B947AD18B7}">
      <dsp:nvSpPr>
        <dsp:cNvPr id="6" name="Пятиугольник 5"/>
        <dsp:cNvSpPr/>
      </dsp:nvSpPr>
      <dsp:spPr bwMode="white">
        <a:xfrm rot="10800000">
          <a:off x="1569019" y="1037897"/>
          <a:ext cx="5405120" cy="830317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5">
            <a:hueOff val="-1845000"/>
            <a:satOff val="-2548"/>
            <a:lumOff val="-979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366146" tIns="106680" rIns="199136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 конфиденциальности</a:t>
          </a:r>
          <a:endParaRPr lang="ru-RU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569019" y="1037897"/>
        <a:ext cx="5405120" cy="830317"/>
      </dsp:txXfrm>
    </dsp:sp>
    <dsp:sp modelId="{2CD59317-4B44-43C6-A12A-20B0E74431DD}">
      <dsp:nvSpPr>
        <dsp:cNvPr id="5" name="Овал 4"/>
        <dsp:cNvSpPr/>
      </dsp:nvSpPr>
      <dsp:spPr bwMode="white">
        <a:xfrm>
          <a:off x="1153861" y="1037897"/>
          <a:ext cx="830317" cy="830317"/>
        </a:xfrm>
        <a:prstGeom prst="ellipse">
          <a:avLst/>
        </a:prstGeom>
        <a:blipFill rotWithShape="1">
          <a:blip r:embed="rId1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sp:spPr>
      <dsp:style>
        <a:lnRef idx="2">
          <a:schemeClr val="lt1"/>
        </a:lnRef>
        <a:fillRef idx="1">
          <a:schemeClr val="accent5">
            <a:tint val="50000"/>
            <a:hueOff val="-1860000"/>
            <a:satOff val="-3430"/>
            <a:lumOff val="-391"/>
            <a:alpha val="100000"/>
          </a:schemeClr>
        </a:fillRef>
        <a:effectRef idx="0">
          <a:scrgbClr r="0" g="0" b="0"/>
        </a:effectRef>
        <a:fontRef idx="minor"/>
      </dsp:style>
      <dsp:txXfrm>
        <a:off x="1153861" y="1037897"/>
        <a:ext cx="830317" cy="830317"/>
      </dsp:txXfrm>
    </dsp:sp>
    <dsp:sp modelId="{9FA07227-FD5F-4A46-B509-2088821EBA31}">
      <dsp:nvSpPr>
        <dsp:cNvPr id="8" name="Пятиугольник 7"/>
        <dsp:cNvSpPr/>
      </dsp:nvSpPr>
      <dsp:spPr bwMode="white">
        <a:xfrm rot="10800000">
          <a:off x="1569019" y="2075793"/>
          <a:ext cx="5405120" cy="830317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5">
            <a:hueOff val="-3690000"/>
            <a:satOff val="-5097"/>
            <a:lumOff val="-196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366146" tIns="106680" rIns="199136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 «здесь и сейчас»</a:t>
          </a:r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569019" y="2075793"/>
        <a:ext cx="5405120" cy="830317"/>
      </dsp:txXfrm>
    </dsp:sp>
    <dsp:sp modelId="{F23A8CCD-A1CB-476D-A627-5D10415393CF}">
      <dsp:nvSpPr>
        <dsp:cNvPr id="7" name="Овал 6"/>
        <dsp:cNvSpPr/>
      </dsp:nvSpPr>
      <dsp:spPr bwMode="white">
        <a:xfrm>
          <a:off x="1153861" y="2075793"/>
          <a:ext cx="830317" cy="830317"/>
        </a:xfrm>
        <a:prstGeom prst="ellipse">
          <a:avLst/>
        </a:prstGeom>
        <a:blipFill rotWithShape="1">
          <a:blip r:embed="rId1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sp:spPr>
      <dsp:style>
        <a:lnRef idx="2">
          <a:schemeClr val="lt1"/>
        </a:lnRef>
        <a:fillRef idx="1">
          <a:schemeClr val="accent5">
            <a:tint val="50000"/>
            <a:hueOff val="-3720000"/>
            <a:satOff val="-6862"/>
            <a:lumOff val="-783"/>
            <a:alpha val="100000"/>
          </a:schemeClr>
        </a:fillRef>
        <a:effectRef idx="0">
          <a:scrgbClr r="0" g="0" b="0"/>
        </a:effectRef>
        <a:fontRef idx="minor"/>
      </dsp:style>
      <dsp:txXfrm>
        <a:off x="1153861" y="2075793"/>
        <a:ext cx="830317" cy="830317"/>
      </dsp:txXfrm>
    </dsp:sp>
    <dsp:sp modelId="{B2492F02-EF89-4B9E-A5C4-1CCDD4F1F353}">
      <dsp:nvSpPr>
        <dsp:cNvPr id="10" name="Пятиугольник 9"/>
        <dsp:cNvSpPr/>
      </dsp:nvSpPr>
      <dsp:spPr bwMode="white">
        <a:xfrm rot="10800000">
          <a:off x="1569019" y="3113690"/>
          <a:ext cx="5405120" cy="830317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5">
            <a:hueOff val="-5535000"/>
            <a:satOff val="-7646"/>
            <a:lumOff val="-294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366146" tIns="106680" rIns="199136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 персонификации</a:t>
          </a:r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569019" y="3113690"/>
        <a:ext cx="5405120" cy="830317"/>
      </dsp:txXfrm>
    </dsp:sp>
    <dsp:sp modelId="{072E680D-9250-47E1-9008-7DCF8C99F3D8}">
      <dsp:nvSpPr>
        <dsp:cNvPr id="9" name="Овал 8"/>
        <dsp:cNvSpPr/>
      </dsp:nvSpPr>
      <dsp:spPr bwMode="white">
        <a:xfrm>
          <a:off x="1153861" y="3113690"/>
          <a:ext cx="830317" cy="830317"/>
        </a:xfrm>
        <a:prstGeom prst="ellipse">
          <a:avLst/>
        </a:prstGeom>
        <a:blipFill rotWithShape="1">
          <a:blip r:embed="rId1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sp:spPr>
      <dsp:style>
        <a:lnRef idx="2">
          <a:schemeClr val="lt1"/>
        </a:lnRef>
        <a:fillRef idx="1">
          <a:schemeClr val="accent5">
            <a:tint val="50000"/>
            <a:hueOff val="-5580000"/>
            <a:satOff val="-10293"/>
            <a:lumOff val="-1175"/>
            <a:alpha val="100000"/>
          </a:schemeClr>
        </a:fillRef>
        <a:effectRef idx="0">
          <a:scrgbClr r="0" g="0" b="0"/>
        </a:effectRef>
        <a:fontRef idx="minor"/>
      </dsp:style>
      <dsp:txXfrm>
        <a:off x="1153861" y="3113690"/>
        <a:ext cx="830317" cy="830317"/>
      </dsp:txXfrm>
    </dsp:sp>
    <dsp:sp modelId="{97A94601-A53A-48AF-AC86-7E2F61356CE0}">
      <dsp:nvSpPr>
        <dsp:cNvPr id="12" name="Пятиугольник 11"/>
        <dsp:cNvSpPr/>
      </dsp:nvSpPr>
      <dsp:spPr bwMode="white">
        <a:xfrm rot="10800000">
          <a:off x="1569019" y="4151587"/>
          <a:ext cx="5405120" cy="830317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5">
            <a:hueOff val="-7380000"/>
            <a:satOff val="-10195"/>
            <a:lumOff val="-392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366146" tIns="106680" rIns="199136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 обратной связи</a:t>
          </a:r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569019" y="4151587"/>
        <a:ext cx="5405120" cy="830317"/>
      </dsp:txXfrm>
    </dsp:sp>
    <dsp:sp modelId="{F06B6E34-3429-4F52-8A2A-85BADA6B4F6C}">
      <dsp:nvSpPr>
        <dsp:cNvPr id="11" name="Овал 10"/>
        <dsp:cNvSpPr/>
      </dsp:nvSpPr>
      <dsp:spPr bwMode="white">
        <a:xfrm>
          <a:off x="1153861" y="4151587"/>
          <a:ext cx="830317" cy="830317"/>
        </a:xfrm>
        <a:prstGeom prst="ellipse">
          <a:avLst/>
        </a:prstGeom>
        <a:blipFill rotWithShape="1">
          <a:blip r:embed="rId1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sp:spPr>
      <dsp:style>
        <a:lnRef idx="2">
          <a:schemeClr val="lt1"/>
        </a:lnRef>
        <a:fillRef idx="1">
          <a:schemeClr val="accent5">
            <a:tint val="50000"/>
            <a:hueOff val="-7440000"/>
            <a:satOff val="-13724"/>
            <a:lumOff val="-1568"/>
            <a:alpha val="100000"/>
          </a:schemeClr>
        </a:fillRef>
        <a:effectRef idx="0">
          <a:scrgbClr r="0" g="0" b="0"/>
        </a:effectRef>
        <a:fontRef idx="minor"/>
      </dsp:style>
      <dsp:txXfrm>
        <a:off x="1153861" y="4151587"/>
        <a:ext cx="830317" cy="830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128000" cy="5418667"/>
        <a:chOff x="0" y="0"/>
        <a:chExt cx="8128000" cy="5418667"/>
      </a:xfrm>
    </dsp:grpSpPr>
    <dsp:sp modelId="{6F51C3EF-FE6B-4B22-8004-157EEC9E8758}">
      <dsp:nvSpPr>
        <dsp:cNvPr id="4" name="Арка 3"/>
        <dsp:cNvSpPr/>
      </dsp:nvSpPr>
      <dsp:spPr bwMode="white">
        <a:xfrm>
          <a:off x="-6062999" y="-950011"/>
          <a:ext cx="7318688" cy="7318688"/>
        </a:xfrm>
        <a:prstGeom prst="blockArc">
          <a:avLst>
            <a:gd name="adj1" fmla="val 18900000"/>
            <a:gd name="adj2" fmla="val 2700000"/>
            <a:gd name="adj3" fmla="val 247"/>
          </a:avLst>
        </a:prstGeom>
      </dsp:spPr>
      <dsp:style>
        <a:lnRef idx="2">
          <a:schemeClr val="accent1">
            <a:tint val="90000"/>
          </a:schemeClr>
        </a:lnRef>
        <a:fillRef idx="0">
          <a:schemeClr val="accent1">
            <a:tint val="90000"/>
          </a:schemeClr>
        </a:fillRef>
        <a:effectRef idx="0">
          <a:scrgbClr r="0" g="0" b="0"/>
        </a:effectRef>
        <a:fontRef idx="minor"/>
      </dsp:style>
      <dsp:txXfrm>
        <a:off x="-6062999" y="-950011"/>
        <a:ext cx="7318688" cy="7318688"/>
      </dsp:txXfrm>
    </dsp:sp>
    <dsp:sp modelId="{681FFB77-C8DD-43ED-8C93-A5937117EDF0}">
      <dsp:nvSpPr>
        <dsp:cNvPr id="7" name="Прямоугольник 6"/>
        <dsp:cNvSpPr/>
      </dsp:nvSpPr>
      <dsp:spPr bwMode="white">
        <a:xfrm>
          <a:off x="510980" y="285347"/>
          <a:ext cx="7617020" cy="570477"/>
        </a:xfrm>
        <a:prstGeom prst="rect">
          <a:avLst/>
        </a:prstGeom>
      </dsp:spPr>
      <dsp:style>
        <a:lnRef idx="2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52816" tIns="60960" rIns="60960" bIns="6096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Нахождение общего, единичного, особенного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0980" y="285347"/>
        <a:ext cx="7617020" cy="570477"/>
      </dsp:txXfrm>
    </dsp:sp>
    <dsp:sp modelId="{A2B9D90F-C2BB-414F-B383-3E7B736E6EA4}">
      <dsp:nvSpPr>
        <dsp:cNvPr id="8" name="Овал 7"/>
        <dsp:cNvSpPr/>
      </dsp:nvSpPr>
      <dsp:spPr bwMode="white">
        <a:xfrm>
          <a:off x="154432" y="214037"/>
          <a:ext cx="713097" cy="713097"/>
        </a:xfrm>
        <a:prstGeom prst="ellipse">
          <a:avLst/>
        </a:prstGeom>
        <a:blipFill rotWithShape="0">
          <a:blip r:embed="rId1"/>
          <a:stretch>
            <a:fillRect/>
          </a:stretch>
        </a:blipFill>
      </dsp:spPr>
      <dsp:style>
        <a:lnRef idx="2">
          <a:schemeClr val="accent1">
            <a:alpha val="90000"/>
            <a:hueOff val="0"/>
            <a:satOff val="0"/>
            <a:lumOff val="0"/>
            <a:alpha val="90196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54432" y="214037"/>
        <a:ext cx="713097" cy="713097"/>
      </dsp:txXfrm>
    </dsp:sp>
    <dsp:sp modelId="{BC155036-5429-48E7-9462-3550628F3012}">
      <dsp:nvSpPr>
        <dsp:cNvPr id="9" name="Прямоугольник 8"/>
        <dsp:cNvSpPr/>
      </dsp:nvSpPr>
      <dsp:spPr bwMode="white">
        <a:xfrm>
          <a:off x="980237" y="1140955"/>
          <a:ext cx="7147763" cy="570477"/>
        </a:xfrm>
        <a:prstGeom prst="rect">
          <a:avLst/>
        </a:prstGeom>
      </dsp:spPr>
      <dsp:style>
        <a:lnRef idx="2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82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52816" tIns="60960" rIns="60960" bIns="6096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Комфортность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0237" y="1140955"/>
        <a:ext cx="7147763" cy="570477"/>
      </dsp:txXfrm>
    </dsp:sp>
    <dsp:sp modelId="{A49FA250-954E-4076-8F94-4E4A1A840E85}">
      <dsp:nvSpPr>
        <dsp:cNvPr id="10" name="Овал 9"/>
        <dsp:cNvSpPr/>
      </dsp:nvSpPr>
      <dsp:spPr bwMode="white">
        <a:xfrm>
          <a:off x="623689" y="1069645"/>
          <a:ext cx="713097" cy="713097"/>
        </a:xfrm>
        <a:prstGeom prst="ellipse">
          <a:avLst/>
        </a:prstGeom>
        <a:blipFill rotWithShape="0">
          <a:blip r:embed="rId1"/>
          <a:stretch>
            <a:fillRect/>
          </a:stretch>
        </a:blipFill>
      </dsp:spPr>
      <dsp:style>
        <a:lnRef idx="2">
          <a:schemeClr val="accent1">
            <a:alpha val="90000"/>
            <a:hueOff val="0"/>
            <a:satOff val="0"/>
            <a:lumOff val="0"/>
            <a:alpha val="82196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623689" y="1069645"/>
        <a:ext cx="713097" cy="713097"/>
      </dsp:txXfrm>
    </dsp:sp>
    <dsp:sp modelId="{F8566225-821C-4B09-87BB-4CEC29EE6553}">
      <dsp:nvSpPr>
        <dsp:cNvPr id="11" name="Прямоугольник 10"/>
        <dsp:cNvSpPr/>
      </dsp:nvSpPr>
      <dsp:spPr bwMode="white">
        <a:xfrm>
          <a:off x="1194816" y="1996562"/>
          <a:ext cx="6933184" cy="570477"/>
        </a:xfrm>
        <a:prstGeom prst="rect">
          <a:avLst/>
        </a:prstGeom>
      </dsp:spPr>
      <dsp:style>
        <a:lnRef idx="2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74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52816" tIns="60960" rIns="60960" bIns="6096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Выразительность речи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4816" y="1996562"/>
        <a:ext cx="6933184" cy="570477"/>
      </dsp:txXfrm>
    </dsp:sp>
    <dsp:sp modelId="{D5ECA42F-96E9-43D5-B88C-7875998AD8EC}">
      <dsp:nvSpPr>
        <dsp:cNvPr id="12" name="Овал 11"/>
        <dsp:cNvSpPr/>
      </dsp:nvSpPr>
      <dsp:spPr bwMode="white">
        <a:xfrm>
          <a:off x="838268" y="1925252"/>
          <a:ext cx="713097" cy="713097"/>
        </a:xfrm>
        <a:prstGeom prst="ellipse">
          <a:avLst/>
        </a:prstGeom>
        <a:blipFill rotWithShape="0">
          <a:blip r:embed="rId1"/>
          <a:stretch>
            <a:fillRect/>
          </a:stretch>
        </a:blipFill>
      </dsp:spPr>
      <dsp:style>
        <a:lnRef idx="2">
          <a:schemeClr val="accent1">
            <a:alpha val="90000"/>
            <a:hueOff val="0"/>
            <a:satOff val="0"/>
            <a:lumOff val="0"/>
            <a:alpha val="74196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838268" y="1925252"/>
        <a:ext cx="713097" cy="713097"/>
      </dsp:txXfrm>
    </dsp:sp>
    <dsp:sp modelId="{FF62FE0F-6F66-4188-8A9D-45E9788161B5}">
      <dsp:nvSpPr>
        <dsp:cNvPr id="13" name="Прямоугольник 12"/>
        <dsp:cNvSpPr/>
      </dsp:nvSpPr>
      <dsp:spPr bwMode="white">
        <a:xfrm>
          <a:off x="1194816" y="2851628"/>
          <a:ext cx="6933184" cy="570477"/>
        </a:xfrm>
        <a:prstGeom prst="rect">
          <a:avLst/>
        </a:prstGeom>
      </dsp:spPr>
      <dsp:style>
        <a:lnRef idx="2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66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52816" tIns="60960" rIns="60960" bIns="6096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Высокая творческая активность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4816" y="2851628"/>
        <a:ext cx="6933184" cy="570477"/>
      </dsp:txXfrm>
    </dsp:sp>
    <dsp:sp modelId="{2A99F378-AE49-461C-BA33-B0E91032264C}">
      <dsp:nvSpPr>
        <dsp:cNvPr id="14" name="Овал 13"/>
        <dsp:cNvSpPr/>
      </dsp:nvSpPr>
      <dsp:spPr bwMode="white">
        <a:xfrm>
          <a:off x="838268" y="2780318"/>
          <a:ext cx="713097" cy="713097"/>
        </a:xfrm>
        <a:prstGeom prst="ellipse">
          <a:avLst/>
        </a:prstGeom>
        <a:blipFill rotWithShape="0">
          <a:blip r:embed="rId1"/>
          <a:stretch>
            <a:fillRect/>
          </a:stretch>
        </a:blipFill>
      </dsp:spPr>
      <dsp:style>
        <a:lnRef idx="2">
          <a:schemeClr val="accent1">
            <a:alpha val="90000"/>
            <a:hueOff val="0"/>
            <a:satOff val="0"/>
            <a:lumOff val="0"/>
            <a:alpha val="66196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838268" y="2780318"/>
        <a:ext cx="713097" cy="713097"/>
      </dsp:txXfrm>
    </dsp:sp>
    <dsp:sp modelId="{C4161DF0-E4B7-4C43-A517-693241C718AD}">
      <dsp:nvSpPr>
        <dsp:cNvPr id="15" name="Прямоугольник 14"/>
        <dsp:cNvSpPr/>
      </dsp:nvSpPr>
      <dsp:spPr bwMode="white">
        <a:xfrm>
          <a:off x="980237" y="3707235"/>
          <a:ext cx="7147763" cy="570477"/>
        </a:xfrm>
        <a:prstGeom prst="rect">
          <a:avLst/>
        </a:prstGeom>
      </dsp:spPr>
      <dsp:style>
        <a:lnRef idx="2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58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52816" tIns="60960" rIns="60960" bIns="6096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 </a:t>
          </a:r>
          <a:r>
            <a:rPr lang="ru-RU" sz="2400" b="0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сформированности</a:t>
          </a:r>
          <a:r>
            <a:rPr lang="ru-RU" sz="2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ментального (умственного) опыта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0237" y="3707235"/>
        <a:ext cx="7147763" cy="570477"/>
      </dsp:txXfrm>
    </dsp:sp>
    <dsp:sp modelId="{7D58106D-DAB5-4181-9C8C-25F71B5C858E}">
      <dsp:nvSpPr>
        <dsp:cNvPr id="16" name="Овал 15"/>
        <dsp:cNvSpPr/>
      </dsp:nvSpPr>
      <dsp:spPr bwMode="white">
        <a:xfrm>
          <a:off x="623689" y="3635926"/>
          <a:ext cx="713097" cy="713097"/>
        </a:xfrm>
        <a:prstGeom prst="ellipse">
          <a:avLst/>
        </a:prstGeom>
        <a:blipFill rotWithShape="0">
          <a:blip r:embed="rId1"/>
          <a:stretch>
            <a:fillRect/>
          </a:stretch>
        </a:blipFill>
      </dsp:spPr>
      <dsp:style>
        <a:lnRef idx="2">
          <a:schemeClr val="accent1">
            <a:alpha val="90000"/>
            <a:hueOff val="0"/>
            <a:satOff val="0"/>
            <a:lumOff val="0"/>
            <a:alpha val="58196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623689" y="3635926"/>
        <a:ext cx="713097" cy="713097"/>
      </dsp:txXfrm>
    </dsp:sp>
    <dsp:sp modelId="{1F9447DF-1485-4A10-B10B-36C74E0C0071}">
      <dsp:nvSpPr>
        <dsp:cNvPr id="17" name="Прямоугольник 16"/>
        <dsp:cNvSpPr/>
      </dsp:nvSpPr>
      <dsp:spPr bwMode="white">
        <a:xfrm>
          <a:off x="510980" y="4562843"/>
          <a:ext cx="7617020" cy="570477"/>
        </a:xfrm>
        <a:prstGeom prst="rect">
          <a:avLst/>
        </a:prstGeom>
      </dsp:spPr>
      <dsp:style>
        <a:lnRef idx="2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5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52816" tIns="60960" rIns="60960" bIns="6096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Эвристичность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0980" y="4562843"/>
        <a:ext cx="7617020" cy="570477"/>
      </dsp:txXfrm>
    </dsp:sp>
    <dsp:sp modelId="{98E9CE52-7C1A-40DB-8691-BDF7DF9DD364}">
      <dsp:nvSpPr>
        <dsp:cNvPr id="18" name="Овал 17"/>
        <dsp:cNvSpPr/>
      </dsp:nvSpPr>
      <dsp:spPr bwMode="white">
        <a:xfrm>
          <a:off x="154432" y="4491533"/>
          <a:ext cx="713097" cy="713097"/>
        </a:xfrm>
        <a:prstGeom prst="ellipse">
          <a:avLst/>
        </a:prstGeom>
        <a:blipFill rotWithShape="0">
          <a:blip r:embed="rId1"/>
          <a:stretch>
            <a:fillRect/>
          </a:stretch>
        </a:blipFill>
      </dsp:spPr>
      <dsp:style>
        <a:lnRef idx="2">
          <a:schemeClr val="accent1">
            <a:alpha val="90000"/>
            <a:hueOff val="0"/>
            <a:satOff val="0"/>
            <a:lumOff val="0"/>
            <a:alpha val="50196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54432" y="4491533"/>
        <a:ext cx="713097" cy="713097"/>
      </dsp:txXfrm>
    </dsp:sp>
    <dsp:sp modelId="{4C45A1D5-A205-4A95-BEE0-02005510E250}">
      <dsp:nvSpPr>
        <dsp:cNvPr id="3" name="Прямоугольник 2" hidden="1"/>
        <dsp:cNvSpPr/>
      </dsp:nvSpPr>
      <dsp:spPr bwMode="white">
        <a:xfrm>
          <a:off x="153164" y="116514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53164" y="116514"/>
        <a:ext cx="36000" cy="36000"/>
      </dsp:txXfrm>
    </dsp:sp>
    <dsp:sp modelId="{C24AE17E-D5FF-45EC-B706-B9FC06EF9DF4}">
      <dsp:nvSpPr>
        <dsp:cNvPr id="5" name="Прямоугольник 4" hidden="1"/>
        <dsp:cNvSpPr/>
      </dsp:nvSpPr>
      <dsp:spPr bwMode="white">
        <a:xfrm>
          <a:off x="1219689" y="2691334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219689" y="2691334"/>
        <a:ext cx="36000" cy="36000"/>
      </dsp:txXfrm>
    </dsp:sp>
    <dsp:sp modelId="{1B0CE7E4-2DFA-4518-B3E3-9D9687668C6E}">
      <dsp:nvSpPr>
        <dsp:cNvPr id="6" name="Прямоугольник 5" hidden="1"/>
        <dsp:cNvSpPr/>
      </dsp:nvSpPr>
      <dsp:spPr bwMode="white">
        <a:xfrm>
          <a:off x="153164" y="5266153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53164" y="5266153"/>
        <a:ext cx="36000" cy="3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0E64B-0415-466F-A014-D986790DF5FF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B870E-8BDF-412A-8043-4EEA59C285A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70E-8BDF-412A-8043-4EEA59C285AE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70E-8BDF-412A-8043-4EEA59C285AE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7D5A-E382-4BEA-9766-20263FD2B2E2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543C-A84E-4706-88CB-22F18E483AE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0327-5E50-45BA-AC4D-E6407BD5899F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543C-A84E-4706-88CB-22F18E483AE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4910-92E2-4A15-8BC5-AF4EDD6C1577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543C-A84E-4706-88CB-22F18E483AE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80A7-9939-40FC-9E0A-9264CA783EF3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543C-A84E-4706-88CB-22F18E483AE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CCE8-4ABE-4F62-B21F-6F5D7F3F660A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543C-A84E-4706-88CB-22F18E483AE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8403-34F5-4900-AF40-EE03366D4198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543C-A84E-4706-88CB-22F18E483AE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5A965-C2C9-4353-AB09-342E2D5D8163}" type="datetime1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543C-A84E-4706-88CB-22F18E483AE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37F1-1E95-43D4-AE83-D0E2D3A982A3}" type="datetime1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543C-A84E-4706-88CB-22F18E483AE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7A9F-87D1-4633-93D4-184283A060C5}" type="datetime1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543C-A84E-4706-88CB-22F18E483AE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C849-08F5-43E2-9687-C6925A607377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543C-A84E-4706-88CB-22F18E483AE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DC8C-92B0-4451-8E83-2CAA2AD5CB7A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543C-A84E-4706-88CB-22F18E483AE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A6B55-B745-4647-BE09-1C7416F66C06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9543C-A84E-4706-88CB-22F18E483AE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5531" y="964708"/>
            <a:ext cx="9144000" cy="2387600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технология</a:t>
            </a:r>
            <a:endParaRPr lang="ru-RU" sz="8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7228" y="3917349"/>
            <a:ext cx="9144000" cy="1655762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студентки: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группы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Николаева Полина,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Лебедева Елена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25669"/>
            <a:ext cx="10515600" cy="89989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эффективности реализации игровой технологии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095062" y="132556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93924" y="6366747"/>
            <a:ext cx="2743200" cy="365125"/>
          </a:xfrm>
        </p:spPr>
        <p:txBody>
          <a:bodyPr/>
          <a:lstStyle/>
          <a:p>
            <a:fld id="{3459543C-A84E-4706-88CB-22F18E483AE5}" type="slidenum"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28189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 в начальной школе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361950" algn="just"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игровых технологий на уроках начальных классов необходимо, так как ценность игры в психолого-педагогическом контексте очевидна. При условии адекватного отношения взрослых к детской игре и разумного использования ее мощного психолого-педагогического потенциала, игра способна стать оптимальным инструментом, который комплексно обеспечивает:</a:t>
            </a:r>
            <a:endPara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успешность адаптации ребенка в новой ситуации развития;</a:t>
            </a:r>
            <a:endPara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младшего школьника как субъекта собственной деятельности и поведения, его эффективную социализацию;</a:t>
            </a:r>
            <a:endPara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укрепление его нравственного, психического и физического здоровья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72752" y="6256385"/>
            <a:ext cx="2743200" cy="365125"/>
          </a:xfrm>
        </p:spPr>
        <p:txBody>
          <a:bodyPr/>
          <a:lstStyle/>
          <a:p>
            <a:fld id="{3459543C-A84E-4706-88CB-22F18E483AE5}" type="slidenum"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902" y="1541845"/>
            <a:ext cx="10670628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«в слова». Игры «со словами»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«в слова» обогащают лексический запас ребенка, приучают быстро находить нужные слова («не лезть за словом в карман»), актуализируют пассивный словарь. Большинство таких игр рекомендуется проводить с ограничением времени, в течение которого выполняется задание (например, 3—5 мин.). Это позволяет внести в игру соревновательный мотив и придать ей дополнительный азарт.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«Дополни слово»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называет часть слова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...) и дает мяч. Ребенок должен взять мяч и дополнить слово (... га). В роли ведущего ребенок и взрослый могут выступать поочередно.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Составить из предлагаемого набора букв как можно больше слов: а, к, с, о, и, м, p, т, ш, а, н, и, ы, г, ρ.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68416" y="3808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 в начальной школе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25456" y="6261754"/>
            <a:ext cx="2743200" cy="365125"/>
          </a:xfrm>
        </p:spPr>
        <p:txBody>
          <a:bodyPr/>
          <a:lstStyle/>
          <a:p>
            <a:fld id="{3459543C-A84E-4706-88CB-22F18E483AE5}" type="slidenum"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6297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058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мощный стимул обучения, это разнообразная и сильная мотивация учения. В игре активизируются психологические процессы участников игровой деятельности: внимание, запоминание, интерес, восприятие и мышление.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234" y="3860527"/>
            <a:ext cx="3749566" cy="258757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25456" y="6265536"/>
            <a:ext cx="2743200" cy="365125"/>
          </a:xfrm>
        </p:spPr>
        <p:txBody>
          <a:bodyPr/>
          <a:lstStyle/>
          <a:p>
            <a:fld id="{3459543C-A84E-4706-88CB-22F18E483AE5}" type="slidenum"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 обучения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способы, методы и приемы, с помощью которых преподаватель (учитель):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*задает ситуации, в которых должны оказаться ученики для получения знаний или практического полезного опыта;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*формирует обстоятельства, побуждающие учеников к самостоятельному принятию решений — чтобы потом сделать выводы, проработать ошибки;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*предлагает выбор — разные социальные роли и «маски», варианты решения задач, которые позволяют лучше узнать себя, проконтролировать свое поведение;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*создает среду для повышения мотивации с помощью активизации воображения, «духа соперничества», азарта, групповой деятельности.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04282" y="6293286"/>
            <a:ext cx="2743200" cy="365125"/>
          </a:xfrm>
        </p:spPr>
        <p:txBody>
          <a:bodyPr/>
          <a:lstStyle/>
          <a:p>
            <a:fld id="{3459543C-A84E-4706-88CB-22F18E483AE5}" type="slidenum"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214" y="547358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83281"/>
            <a:ext cx="10515600" cy="17058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совокупность разнообразных методов, средств и приемов организации педагогического процесса в форме различных педагогических игр.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504" y="3689131"/>
            <a:ext cx="4466895" cy="303110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04283" y="6292049"/>
            <a:ext cx="2743200" cy="365125"/>
          </a:xfrm>
        </p:spPr>
        <p:txBody>
          <a:bodyPr/>
          <a:lstStyle/>
          <a:p>
            <a:fld id="{3459543C-A84E-4706-88CB-22F18E483AE5}" type="slidenum"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453" y="44395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технологии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929" y="1951749"/>
            <a:ext cx="7533290" cy="435133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Основоположник технологии - Ф. Шиллер - американский философ-прагматик, психолог и педагог.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стране наибольший вклад в разработку игровой технологии внесли И.Е.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Берлянд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Л.С.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Выгодский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Н.Я. Михайленко, А.Н. Леонтьев, Д.Б.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Эльконин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И.Б.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В.К. Дьяченко) и др.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 b="11269"/>
          <a:stretch>
            <a:fillRect/>
          </a:stretch>
        </p:blipFill>
        <p:spPr>
          <a:xfrm>
            <a:off x="8607973" y="1510317"/>
            <a:ext cx="2856186" cy="40422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69482" y="5505237"/>
            <a:ext cx="1733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 Шиллер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20048" y="6253267"/>
            <a:ext cx="2743200" cy="365125"/>
          </a:xfrm>
        </p:spPr>
        <p:txBody>
          <a:bodyPr/>
          <a:lstStyle/>
          <a:p>
            <a:fld id="{3459543C-A84E-4706-88CB-22F18E483AE5}" type="slidenum"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027" y="582481"/>
            <a:ext cx="10515600" cy="801521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использования игровой технологии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901263" y="1952662"/>
          <a:ext cx="10515600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6697"/>
                <a:gridCol w="7648903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Дидактические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Расширение кругозора, познавательная деятельность; применение ЗУН в практической деятельности; формирование определенных умений и навыков.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Воспитывающие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Воспитание самостоятельности, воли; формирование определенных подходов, позиций, нравственных, эстетических и мировоззренческих установок; воспитание сотрудничества.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Развивающие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внимания, памяти, речи, мышления, умений сравнивать, сопоставлять и т. д.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Социализирующие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Приобщение к нормам и ценностям общества; адаптация к условиям среды; стрессовый контроль,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саморегуляция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обучение общению; психотерапия.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17027" y="1384002"/>
            <a:ext cx="4092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Спектр целевых ориентаций: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25455" y="6372116"/>
            <a:ext cx="2743200" cy="365125"/>
          </a:xfrm>
        </p:spPr>
        <p:txBody>
          <a:bodyPr/>
          <a:lstStyle/>
          <a:p>
            <a:fld id="{3459543C-A84E-4706-88CB-22F18E483AE5}" type="slidenum"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8104" y="112877"/>
            <a:ext cx="10515600" cy="12006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игровых технологий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0696"/>
            <a:ext cx="10515600" cy="5420819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эффекта;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целеполагания;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обучающей направленности игрового моделирования;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упражнения;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подготовленности;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равенства;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личного проживания;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ассоциаций;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общения;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партнерства;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диагностики;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достижения ожидаемого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2672" y="3405352"/>
            <a:ext cx="2955535" cy="2787536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178159" y="6127086"/>
            <a:ext cx="2743200" cy="365125"/>
          </a:xfrm>
        </p:spPr>
        <p:txBody>
          <a:bodyPr/>
          <a:lstStyle/>
          <a:p>
            <a:fld id="{3459543C-A84E-4706-88CB-22F18E483AE5}" type="slidenum"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4408"/>
            <a:ext cx="10515600" cy="1325563"/>
          </a:xfr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нормы совместной игровой деятельности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032000" y="1718441"/>
          <a:ext cx="8128000" cy="4981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46627" y="6335216"/>
            <a:ext cx="2743200" cy="365125"/>
          </a:xfrm>
        </p:spPr>
        <p:txBody>
          <a:bodyPr/>
          <a:lstStyle/>
          <a:p>
            <a:fld id="{3459543C-A84E-4706-88CB-22F18E483AE5}" type="slidenum"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r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895" y="1074596"/>
            <a:ext cx="3142387" cy="5546921"/>
          </a:xfrm>
          <a:prstGeom prst="rect">
            <a:avLst/>
          </a:prstGeom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338444" y="6407422"/>
            <a:ext cx="2743200" cy="365125"/>
          </a:xfrm>
        </p:spPr>
        <p:txBody>
          <a:bodyPr/>
          <a:lstStyle/>
          <a:p>
            <a:fld id="{3459543C-A84E-4706-88CB-22F18E483AE5}" type="slidenum"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979" y="500062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игровых технологий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1261" y="199904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Развлекательная.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Коммуникативная.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Самореализация.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Игротерапевтическая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Диагностическая.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Коррекционная.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Межнациональная коммуникация.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Социализация.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01407" y="1999045"/>
            <a:ext cx="4456386" cy="278524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25456" y="6271553"/>
            <a:ext cx="2743200" cy="365125"/>
          </a:xfrm>
        </p:spPr>
        <p:txBody>
          <a:bodyPr/>
          <a:lstStyle/>
          <a:p>
            <a:fld id="{3459543C-A84E-4706-88CB-22F18E483AE5}" type="slidenum"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4028</Words>
  <Application>WPS Presentation</Application>
  <PresentationFormat>Широкоэкранный</PresentationFormat>
  <Paragraphs>120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Тема Office</vt:lpstr>
      <vt:lpstr>Игровая технология</vt:lpstr>
      <vt:lpstr>Введение</vt:lpstr>
      <vt:lpstr>Игровые технологии </vt:lpstr>
      <vt:lpstr>Авторы технологии</vt:lpstr>
      <vt:lpstr>Цели использования игровой технологии</vt:lpstr>
      <vt:lpstr>Принципы игровых технологий</vt:lpstr>
      <vt:lpstr>Групповые нормы совместной игровой деятельности</vt:lpstr>
      <vt:lpstr>PowerPoint 演示文稿</vt:lpstr>
      <vt:lpstr>Функции игровых технологий</vt:lpstr>
      <vt:lpstr>Критерии эффективности реализации игровой технологии</vt:lpstr>
      <vt:lpstr>Игровые технологии в начальной школе</vt:lpstr>
      <vt:lpstr>Игровые технологии в начальной школе</vt:lpstr>
      <vt:lpstr>Заключение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sasha</cp:lastModifiedBy>
  <cp:revision>17</cp:revision>
  <dcterms:created xsi:type="dcterms:W3CDTF">2020-10-09T21:51:00Z</dcterms:created>
  <dcterms:modified xsi:type="dcterms:W3CDTF">2024-02-25T19:48:54Z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D9EEABC73297425582A32E2CCADA0AC4_12</vt:lpwstr>
  </property>
  <property fmtid="{D5CDD505-2E9C-101B-9397-08002B2CF9AE}" pid="3" name="KSOProductBuildVer">
    <vt:lpwstr>1049-12.2.0.13431</vt:lpwstr>
  </property>
</Properties>
</file>