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57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71" r:id="rId13"/>
    <p:sldId id="270" r:id="rId14"/>
    <p:sldId id="269" r:id="rId15"/>
    <p:sldId id="276" r:id="rId16"/>
    <p:sldId id="275" r:id="rId17"/>
    <p:sldId id="277" r:id="rId18"/>
    <p:sldId id="272" r:id="rId19"/>
    <p:sldId id="274" r:id="rId20"/>
    <p:sldId id="273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0D9"/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-2514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0268556"/>
      </p:ext>
    </p:extLst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7986408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8618855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7207627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8217840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1772178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9148858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6682712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5495192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110183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324096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документ 6"/>
          <p:cNvSpPr/>
          <p:nvPr userDrawn="1"/>
        </p:nvSpPr>
        <p:spPr>
          <a:xfrm>
            <a:off x="106622" y="93666"/>
            <a:ext cx="8960376" cy="6764334"/>
          </a:xfrm>
          <a:prstGeom prst="flowChartDocument">
            <a:avLst/>
          </a:prstGeom>
          <a:solidFill>
            <a:srgbClr val="E2F0D9">
              <a:alpha val="85882"/>
            </a:srgbClr>
          </a:solidFill>
          <a:ln w="168275" cmpd="thickThin"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71450" h="139700" prst="divot"/>
            <a:bevelB w="17145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 xmlns="">
                  <a14:imgLayer r:embed="rId1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817757" y="-286964"/>
            <a:ext cx="2655496" cy="193320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4516" y="5022330"/>
            <a:ext cx="1048267" cy="169914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E0D3-1812-4759-99B0-024EFCF3D86D}" type="datetimeFigureOut">
              <a:rPr lang="ru-RU" smtClean="0"/>
              <a:pPr/>
              <a:t>03.04.2016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115050" y="5726241"/>
            <a:ext cx="3074938" cy="119922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EE312-F304-4666-AF69-05AA791C7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636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130" y="617517"/>
            <a:ext cx="8280070" cy="3182588"/>
          </a:xfrm>
        </p:spPr>
        <p:txBody>
          <a:bodyPr anchor="t"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Музыкальная деятельность как средство развития речи детей раннего возраста.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645" y="4429496"/>
            <a:ext cx="5201392" cy="210193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МДОУ детский сад №3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Тихонова И.В.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Г.Калязин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2016г</a:t>
            </a: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Пение (подпевание).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771897"/>
            <a:ext cx="8562109" cy="523701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Вызвать маленьких детей на активность (звукоподражание,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звукопроговаривание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подпевание) достаточно сложно, поэтому используются небольшие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попевки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песенки, имеющие подражательный характер (голоса птиц, животных, звуки окружающей действительности, повторяющиеся интонации ит.д.). С их помощью развивается слух, дикция и артикуляция.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Желательно, чтобы в тексте были звуки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ж,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г, р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Например, песенка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«Бобик» Т.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Попатенко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в которой дети охотно повторяют «Гав». Постепенно дети начинают подпевать некоторые слова, а затем и всю песню. </a:t>
            </a:r>
          </a:p>
          <a:p>
            <a:pPr algn="l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422078" cy="78377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Музыкально-ритмические движения.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1187531"/>
            <a:ext cx="8562109" cy="4821383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1881" y="1163782"/>
            <a:ext cx="87996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Очень важными для  развития речи детей  являются тренировка наблюдательности, развитие чувства темпа, ритма и регистра, мыслительных способностей и фантазии, вербальных и невербальных коммуникативных навыков, воспитание волевых качеств, выдержки и способности сдерживать аффекты, развитие общей тонкой моторики и артикуляционной моторики.</a:t>
            </a: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 данном случае  имеются в виду музыкально-ритмические движения, включающие в себя: упражнения, танцы и пляски, игры, пальчиковая гимнастика под музыку,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логоритмика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Музыкально-ритмические движения.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1163782"/>
            <a:ext cx="8847117" cy="551015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379" y="1104405"/>
            <a:ext cx="871648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 музыкально – ритмических движениях, например: «Ходим – бегаем» Е. Тиличеевой, закрепляются понятия: шагаем, бегаем, усваивается ритм и 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тепм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движения, его соотношение с музыкой. </a:t>
            </a: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играх «Звери на ёлке», «Веселись, детвора» закрепляются сюжетно – образные движения, включающие имитацию повадок животных и птиц с соответствующим звукоподражанием. </a:t>
            </a: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 пляске Г. Ильиной «Ай – да» дети раннего возраста с                	удовольствием, качаясь из стороны в сторону, 	подговаривают: «</a:t>
            </a:r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Ай-да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», а в конце пляски, пряча руки за 	спину, «Ай!»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Музыкально-ритмические движения.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1425039"/>
            <a:ext cx="8562109" cy="4583875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Поскольку взаимосвязь мелкой моторики и речевых умений установлена уже давно, особую роль в развитии речи детей играет пальчиковая гимнастика под музыку.</a:t>
            </a:r>
          </a:p>
          <a:p>
            <a:pPr algn="l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Екатериной Железновой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разработана методика использования пальчиковой гимнастики под музыку, позволяющая эффективно решать задачи развития речи детей младшего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Музыкально-ритмические движения.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1140031"/>
            <a:ext cx="8740239" cy="486888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Особо хочется остановится на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логоритмике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Это еще одна методика, связывающая между собой движение, речь и музыку.</a:t>
            </a:r>
            <a:r>
              <a:rPr lang="ru-RU" dirty="0" smtClean="0"/>
              <a:t>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Логопедическая ритмика отлично развивает моторику (общую и тонкую), координацию движений и речевое дыхание и способствует нормализации мышечного тонуса. Занятия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логоритмикой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тренируют память, внимание и восприятие (особенно слуховое) и весьма благотворно влияют на физическое состояние малыша, помогая ему сформировать правильные двигательные навыки.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Логоритмика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очень хорошо «работает» с 	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психоэмоциональным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состоянием детей: непоседливых и 	легковозбудимых крох она успокаивает, а медлительных и 	задумчивых, наоборот, подстегивает</a:t>
            </a: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Музыкально-ритмические движения.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1140031"/>
            <a:ext cx="8740239" cy="499951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1.Игра «Прогулка» (развитие общей моторики)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узенькой дорожке 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(ходьба на месте)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Шагают наши ножки 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(высоко поднимая ноги)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камешкам, по камешкам 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(переминаться с ноги на ногу в медленном темпе)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в ямку... бух! 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(сесть на пол на последнем слове)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2. Игра «Большие и маленькие капельки» (развитие чувства темпа и ритма).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 сообщает ребенку, что пошел дождик. Для наглядности можно включить соответствующую аудиозапись и послушать ее с закрытыми глазами 10-15 секунд. 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стучат большие капли? Правильно, они стучат медленно – кап, кап, кап, 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маленькие капельки как? Конечно, быстро!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Кап-кап-кап-кап-кап-кап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Задача ребенка – проговорить текст, хлопая ладошками по коленкам в заданных ритмах.</a:t>
            </a:r>
          </a:p>
          <a:p>
            <a:pPr algn="l"/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 Игра «Оркестр» (развитие слухового внимания)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Когда взрослый говорит «Дождь!» – ребенок произносит: «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Ш-ш-ш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...», 	в ответ на «Молния!» – звонит в колокольчик, а, услышав «Гром!» – 	громко топает ногами. На слове «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Ти¬шина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– все смолкает.</a:t>
            </a:r>
          </a:p>
          <a:p>
            <a:pPr algn="l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Музыкально-ритмические движения.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1140031"/>
            <a:ext cx="8740239" cy="48688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Пальчиковая игра «Домик» (развитие мелкой моторики)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поляне дом стоит, 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(пальцы обеих рук под углом друг к другу широко расставлены, соприкасаются только кончики пальцев)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Ну а к дому путь закрыт. 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(большие пальцы обеих рук подняты вверх, остальные пальцы – в горизонтальном положении вместе, кончики средних пальцев соприкасаются)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ворота открываем, в этот домик приглашаем. 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(ладони поворачиваются параллельно друг другу, руки разводятся в стороны ладонями вверх)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 Пение (тренировка дыхания, голоса ,плавности и выразительности речи)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Любая песня с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повторяющиммися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словами, слогами и т.п. Спеть нужно громко, как слоник, или тихо, как мышка..</a:t>
            </a:r>
          </a:p>
          <a:p>
            <a:pPr algn="l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6. Игра «Ветер» (нормализация мышечного тонуса, расслабление)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Ветер дует нам в лицо и качает деревцо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(качать поднятыми вверх руками, наклоняя корпус вправо-влево)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Ветерок все тише, тише. 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(медленно покачивать руками)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Деревца все выше, выше. </a:t>
            </a:r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(тянуться вверх на носках, руки 	подняты вверх)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Музыкально-ритмические движения.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771896"/>
            <a:ext cx="8740239" cy="523701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7. Упражнение «Вьюга» (развитие речевого дыхания)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Взрослый: Как дует сильный ветер? У-у-у… Кто изобразит самый долгий ветер? Малыш после энергичного вдоха через нос на выдохе тянет звук «у-у-у...»</a:t>
            </a:r>
          </a:p>
          <a:p>
            <a:pPr algn="l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8. Игра «Прогулка и дождик» (развитие чувства темпа и ритма, общей моторики) 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под медленную музыку дети спокойно «гуляют», затем звучит мелодия в среднем темпе – малыши пляшут под неё. Ну и, наконец, под быструю и ритмичную музыку надо прятаться под большим открытым зонтом  или убегать «в домик». </a:t>
            </a:r>
          </a:p>
          <a:p>
            <a:pPr algn="l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Игра на детских музыкальных инструментах.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1140031"/>
            <a:ext cx="8740239" cy="486888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игре на детских музыкальных инструментах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закрепляются музыкально – слуховые представления детей: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звуко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–высотный слух, динамический, тембровый.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Развивается мелкая моторика рук (колокольчики, погремушки ит.п.), голосовой и дыхательный аппарат ( дудочка,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свисулька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.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Проявляются навыки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диалогичекой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речи: дети отвечают на вопросы: «на чём играешь?», «если я буду играть тихо, как вы будете играть?»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l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Музыкально-игровое творчество.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748145"/>
            <a:ext cx="8847117" cy="526077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Творчество – умение применить свой опыт в новых условиях, опираясь на развитие музыкальных способностей и проявляя воображение, фантазию.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У детей раннего возраста присутствует воссоздающее воображение, т.е. воображение, направленное на создание образов, соответствующих описанию.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Например, восприятие образов кошки, собачки, петушка, утки, гуся в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игре «Разбудим Таню».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Дети, изображая животного, подходят к Тане, «будят» её, подражая голосу животного.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3132" y="166255"/>
            <a:ext cx="8870868" cy="1068779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Речь  ребенка 2-3х лет.</a:t>
            </a:r>
            <a:endParaRPr lang="ru-RU" sz="4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382" y="1377538"/>
            <a:ext cx="8752114" cy="464325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На третьем году жизни ребенка речь становится доминирующей линией развития.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Быстро пополняется словарь, качественно улучшается умение строить предложения, совершенствуется звуковая сторона речи.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Ребенок учится сравнивать, строить умозаключения, регулировать свое поведение.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Речь ребенка становится более осмысленной и выразительной. Малыш может произносить слова с разной интонацией, громкостью, менять темп речи.</a:t>
            </a: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Музыкально-игровое творчество.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641268"/>
            <a:ext cx="8740239" cy="5367647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Творчество в пении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исполнение детей как сольно,           так и в ансамбле, знакомство с понятиями: «Я - артист», «Мы - артисты». Этот вид исполнительского творчества очень активизирует пассивных и застенчивых детей, активизирует межличностные отношения со взрослым, сверстниками.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музыкально - ритмических движениях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в упражнении «Ноги и ножки» В.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Агафонникова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педагог объясняет, что ноги шагают, а ножки – бегают. Во время выполнения упражнения, дети отвечают на вопрос педагога что они делают, а также, соответственно музыке, проговаривают слова «топ-топ» в разных темпах.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игровом упражнении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«Птички» Е. Серова дети 	воссоздают образ     	птичек – «летают», «чирикают» и т.д.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130" y="1163782"/>
            <a:ext cx="8280070" cy="4322618"/>
          </a:xfrm>
        </p:spPr>
        <p:txBody>
          <a:bodyPr anchor="t">
            <a:normAutofit/>
          </a:bodyPr>
          <a:lstStyle/>
          <a:p>
            <a:r>
              <a:rPr lang="ru-RU" sz="9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9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  <a:br>
              <a:rPr lang="ru-RU" sz="9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внимание.</a:t>
            </a:r>
            <a:endParaRPr lang="ru-RU" sz="9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645" y="4429496"/>
            <a:ext cx="5201392" cy="2101932"/>
          </a:xfrm>
        </p:spPr>
        <p:txBody>
          <a:bodyPr>
            <a:normAutofit/>
          </a:bodyPr>
          <a:lstStyle/>
          <a:p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756" y="178130"/>
            <a:ext cx="89302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Взаимосвязь музыки и речи.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Выразительность языка музыки в многом 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сходна  с выразительностью речи. 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Музыкальные звуки так же, как и речь, воспринимаются слухом. С помощью голоса передаются эмоциональные состояния человека: смех, плач, тревога, радость, нежность и т.д. </a:t>
            </a: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Интонационная окраска в речи передаётся с помощью тембра, высоты, силы голоса, темпа речи, акцентов, пауз. 	Музыкальная интонация обладает теми же выразительными 	возможностями.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37809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0004" y="0"/>
            <a:ext cx="875211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 малышей -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различные способы, средства познания музыкального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искусства, а через него - и окружающей жизни, и самого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себя.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Каждый вид музыкальной деятельности специфичен и оказывает всестороннее влияние на развитие ребенка, в том числе и на речевое.</a:t>
            </a:r>
          </a:p>
          <a:p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Слушание музыки, пение, движение под музыку развивают способности различать звуки на слух, воображение, умение выражать свои мысли и чувства как словами, жестами и танцевальными движениями.</a:t>
            </a:r>
          </a:p>
          <a:p>
            <a:endParaRPr lang="ru-RU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37809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Восприятие (слушание) музыкальных произведений.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25038"/>
            <a:ext cx="9144000" cy="5106389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При восприятии музыки контрастного характера: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«Баю-бай» М.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Красева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«Ах вы, сени» р.н.м.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дети подпевают: «Баю-баю» и хлопают под весёлую музыку.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	Развивается навык ответа на вопрос: «Быстрая или медленная музыка?». Также дети знакомятся с новыми понятиями, характеризующими музыку: нежная, ласковая, певучая, спокойная и бодрая, весёлая,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быстрая,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.е. обогащается словарь.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Дети проговаривают слова за взрослым (используется приём индивидуального повторения и хором).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Восприятие (слушание) музыкальных произведений.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130" y="1460665"/>
            <a:ext cx="8799615" cy="5070763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Совершенствуется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ритмическое восприятие: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 музыку Е. Тиличеевой «Кукла шагает и бегает», кукла в руках педагога выполняет движения, а дети отвечают, что она делает.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	В музыкальной загадке, играя музыку марша или бега, дети подсказывают, что надо делать кукле: шагать или бегать. Задача педагога: побуждать к ответу пассивных детей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Восприятие (слушание)</a:t>
            </a:r>
            <a:b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музыкальных произведений.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1413165"/>
            <a:ext cx="8562109" cy="511826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Развивается </a:t>
            </a:r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звуковысотное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восприятие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«Птичка и птенчики» Е. Тиличеевой. Сначала дети знакомятся с голосом птички-мамы (голос  низкий)  и птенчика (голос высокий), используя наглядный материал. Полученные знания закрепляются ответами на вопросы : «Какой голос у птички-мамы?», «А у птенчика?».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На следующих занятиях загадывается музыкальная загадка и дети отвечают кто это поёт и каким голосом.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783770"/>
          </a:xfrm>
        </p:spPr>
        <p:txBody>
          <a:bodyPr anchor="t"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Восприятие (слушание)</a:t>
            </a:r>
            <a:b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музыкальных произведений.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504" y="1413165"/>
            <a:ext cx="8562109" cy="511826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Развивается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тембровое восприятие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 различение звучание детских музыкальных инструментов. В музыкально – дидактической игре «На чём играю?»  Р. </a:t>
            </a: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Рустамова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дети угадывают звучание дудочки и барабана (колокольчика и погремушки), закрепляем названия музыкальных инструментов и формируем навык ответа на вопрос.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Совершенствуется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динамическое восприятие: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«Тихо-громко» Е. Тиличеевой. При выполнении этого упражнения необходимо спрашивать детей «Как сейчас надо хлопать, тихо или громко?»  Побуждаем детей отвечать правильно.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504" y="166257"/>
            <a:ext cx="7053943" cy="629390"/>
          </a:xfrm>
        </p:spPr>
        <p:txBody>
          <a:bodyPr anchor="t"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Пение (подпевание).</a:t>
            </a:r>
            <a:endParaRPr lang="ru-RU" sz="36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65018"/>
            <a:ext cx="9144000" cy="619298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Это самый эффективный вид музыкальной деятельности    для развития речи.</a:t>
            </a:r>
          </a:p>
          <a:p>
            <a:pPr algn="l"/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Пение формирует чувство ритма и темпа речи, т.е.помогает понять ритмический строй языка, т.к. детям приходится </a:t>
            </a:r>
            <a:r>
              <a:rPr lang="ru-RU" sz="2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пропевать</a:t>
            </a:r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каждый слог. Улучшает дикцию, т.к. во время пения происходит четкая артикуляция. Совершенствуется голосовой аппарат. Прививая культуру выразительного пения формируется интонационная культура речи (речевая выразительность). С помощью разучивания песен пополняется словарный запас.</a:t>
            </a:r>
          </a:p>
          <a:p>
            <a:pPr algn="l"/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Во время пения исправляются недостатки речи, невнятное произношение, предупреждается проглатывание окончаний слов. А пение на слоги способствует автоматизации звука, закреплению правильного произношения.</a:t>
            </a:r>
          </a:p>
          <a:p>
            <a:pPr algn="l"/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44681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BDAE2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34A90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98</Words>
  <Application>Microsoft Office PowerPoint</Application>
  <PresentationFormat>Экран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Музыкальная деятельность как средство развития речи детей раннего возраста.</vt:lpstr>
      <vt:lpstr>Речь  ребенка 2-3х лет.</vt:lpstr>
      <vt:lpstr>Слайд 3</vt:lpstr>
      <vt:lpstr>Слайд 4</vt:lpstr>
      <vt:lpstr>Восприятие (слушание) музыкальных произведений.</vt:lpstr>
      <vt:lpstr>Восприятие (слушание) музыкальных произведений.</vt:lpstr>
      <vt:lpstr>Восприятие (слушание) музыкальных произведений.</vt:lpstr>
      <vt:lpstr>Восприятие (слушание) музыкальных произведений.</vt:lpstr>
      <vt:lpstr>Пение (подпевание).</vt:lpstr>
      <vt:lpstr>Пение (подпевание).</vt:lpstr>
      <vt:lpstr>Музыкально-ритмические движения.</vt:lpstr>
      <vt:lpstr>Музыкально-ритмические движения.</vt:lpstr>
      <vt:lpstr>Музыкально-ритмические движения.</vt:lpstr>
      <vt:lpstr>Музыкально-ритмические движения.</vt:lpstr>
      <vt:lpstr>Музыкально-ритмические движения.</vt:lpstr>
      <vt:lpstr>Музыкально-ритмические движения.</vt:lpstr>
      <vt:lpstr>Музыкально-ритмические движения.</vt:lpstr>
      <vt:lpstr>Игра на детских музыкальных инструментах.</vt:lpstr>
      <vt:lpstr>Музыкально-игровое творчество.</vt:lpstr>
      <vt:lpstr>Музыкально-игровое творчество.</vt:lpstr>
      <vt:lpstr>Спасибо  за  внимание.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irina</cp:lastModifiedBy>
  <cp:revision>82</cp:revision>
  <dcterms:created xsi:type="dcterms:W3CDTF">2014-07-11T19:10:49Z</dcterms:created>
  <dcterms:modified xsi:type="dcterms:W3CDTF">2016-04-03T06:34:27Z</dcterms:modified>
</cp:coreProperties>
</file>