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5" r:id="rId8"/>
    <p:sldId id="276" r:id="rId9"/>
    <p:sldId id="261" r:id="rId10"/>
    <p:sldId id="277" r:id="rId11"/>
    <p:sldId id="273" r:id="rId12"/>
    <p:sldId id="262" r:id="rId13"/>
    <p:sldId id="263" r:id="rId14"/>
    <p:sldId id="265" r:id="rId15"/>
    <p:sldId id="266" r:id="rId16"/>
    <p:sldId id="267" r:id="rId17"/>
    <p:sldId id="268" r:id="rId18"/>
    <p:sldId id="270" r:id="rId19"/>
    <p:sldId id="271" r:id="rId20"/>
    <p:sldId id="26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C53A51-1485-47EA-96EF-CB583D969AD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FAA7A7-7523-47EF-A541-834D6FFF5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rezerv\&#1043;&#1052;&#1054;\&#1050;&#1054;&#1053;&#1050;&#1059;&#1056;&#1057;%20&#1088;&#1080;&#1089;%20&#1080;%20&#1087;&#1088;&#1077;&#1079;%202012\&#1050;&#1086;&#1085;&#1082;&#1091;&#1088;&#1089;%20&#1088;&#1080;&#1089;&#1091;&#1085;&#1082;&#1086;&#1074;\&#1103;%20&#1074;&#1099;&#1073;&#1080;&#1088;&#1072;&#1102;%20&#1087;&#1088;&#1077;&#1090;&#1077;&#1085;&#1076;&#1077;&#1085;&#1090;&#1099;\&#1053;&#1072;&#1089;&#1090;&#1103;\06%20&#1044;&#1086;&#1088;&#1086;&#1078;&#1082;&#1072;%206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sotaimedicina.ru/diseases/psychiatric/binge-eating-disorde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1.gstatic.com/images?q=tbn:ANd9GcScdy85hIos0ghiN2wy2vQzDunaSgYFLz9ZhyYGvb42f4mlR7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8443966" cy="603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43042" y="1500174"/>
            <a:ext cx="61267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Подросток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и его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здоровье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AutoShape 2" descr="data:image/jpeg;base64,/9j/4AAQSkZJRgABAQAAAQABAAD/2wCEAAkGBhISERQUEhQUFBQUFBUUFBQXFBUSFBIVFBQVFBUUFxQXGyYeGBkjGhUUHy8gIycpLCwsFR4xNTAqNSYrLCkBCQoKDgwOGg8PGiwlHyUpLykvLCwqLCwpKS0pKSktKiwsKSwpLCwvLDUtLCotLCwvLCwpLCksLC4sLCwpLC8sLP/AABEIAPgAywMBIgACEQEDEQH/xAAcAAEAAQUBAQAAAAAAAAAAAAAAAgEDBAUGBwj/xABBEAABAwEFBQUGBAMGBwAAAAABAAIRAwQSITFBBVFhcYEGEyKRoQcyUrHB8EJi0eEUkvEjJDNDcrIIU3OCorPC/8QAGQEBAAMBAQAAAAAAAAAAAAAAAAECAwQF/8QAMxEAAgECBAQEBQQCAwEAAAAAAAECAxESITFBBFFh8CJxgZETMqHB0SNCseEUglJi8QX/2gAMAwEAAhEDEQA/APcUREAREQBERAEREAREQBERAERRp1A4SMQVF9gSREUgIiIAiIgCIiAIiIAiIgCIiAIiIAiIgCIiAIiIAiIgMau+/TdcIJgjP04KVioXGBpzGfXFYr7HceXg+FxF4c3D76qWzLW6oXuOWAaNBn5nJcMZ/qrGvE7rpbW5RPPPUz0RF3FwiIgCIiAIiIAiIgCIiAIiIAiIgCIiAIiIAsW12wsI8DnA6jGOiySgKpNNqydmQyxaLY1gaTk4gcp1KyFq7fVJcGupmJBDhJBjKYH9Fkv2i0Bu95gDXODO6CuePELHJSeS9O9iuLMsWvalPFjrw0m7luO9X7JaW3DkLo8QGQwmRwOalarMxx8TQY+81iWkM/yi280EXAR426t+aycqkJuTaf8APf8AJGady/sy2mo0k/ERG4YQs1YOy6bQwXMQcZOZPFZy6OGcnTTk7stHTMIotKxjbx3opjHAlx3YSAtJVIxtfd2JvYy0WParcynF455DM+SnZ7S14luXIj5qfiRcsF8+QutC6iIrkhERAEREAREQBERAERUcMPsICqiX4wsChYqrak96XM3Okkjdu6q1tkPljmyC09DMa/TiuSdeUabm4vLYo5ZXsbYq3TOKmCrMw5bTlZplmRfa2SW3heGhwPSc1iWOyNe9zjMseYGmMOnzJUtqbK7w32m64DoYy6psg41f+p9AuKWKVdRqLLbqUzxWZmVs1bOzKV69dxzwkCd8KVoOIV8roUYznLEr2LWT1NVst92rUp6AlzeR/qFn220XGF26PUgLT0Kn9754H+X+i2e1KF+mW5E5cxiuXh6j/wAeeHVNpfYpF+Flxlqbcvz4d+/hG/gsGnVpCo5xcGudmJxHAu0yyHmo7MoEkNOVEZaGo6SfIGFkM2ZSa+Q3HqQOQKnFUqRjJJevPf7oZuxlus7HAS1p3SAVcAjJVCiCvRSSNSSIisAiIgCIiAIiIAiIgCFUcjSovsCDXYrW7QZaZ8N17N0AYbjP0K2FXAyoWq3spgF8gHCYkTuMLkqqMouM5NW3vYo9MzDpW402uDhi1t9uMyMi2dYOu4qGzbS57L7sSXH0jLgrVsqMcabgQ5pfcMateIK2dagGsAaIA0XFHHNN3yiUV36GS4YdFqNjVf7Ws3ebw9Z+YW1oulo5Lm7a80a4qDrxjAjyW3FVVCVOrt9mi03azN7aveH3qsiocDyKwnWlr7jmmQfTHI8VXbNquUnb3eEcz+0rSNRL4k75f0TfVmm2a+/aQeLj0AMfRby2VY6CVqOzNGXOduF0czj9PVZO2q8Nfx8P6/VcFKXw+FxPd379jOLtC5iU9qGlSEQX1C55J0BMDDotrsq+W3nmScYgCJyyVtlgY2mwloLg1ok46LOs7YbzxXTw9KaqJSeSWne5aKd8ydR0BUphY9S0g1AycYmPv7wWS5waJJgAYk6LujJTk3ssjS5KUWBT2xSc6A7GYGBx5YLPV6dSNT5XcJp6BERaEhERAEREARFQqGCpVoOgqTHKlZkhZTzWKOxDJVGyFh1LOKrHMOGoO471lUakjkrNXwvB0P2VjWcWlPZ5PyZDOftOzalFjr0FstIIOoO7TNdK43mSNRI8pVja1G9RePykjpirewrTfot3t8J6ZekLClRjRqypLSUcvr+SkVhdjIsTpbyKxa1kbUc9jtcQdxwIIV6xYOc373KuVbmPp+yrlKlTxf8AKz+qJ1SOaeKlmfB3z+VwGqjtPaZrOBiABgJnmVm9pdoNJuD8OLjuO4LUbGcK0ObN3M9DEeYXkV/05SpQfhuc8snhR12xrNcot3nxHr+0LT25/eVWUxq4E9T+k+a2+0be2lTx94iGjeY+S1PZygX1HVD+HX8zv2+a9KvFSlT4eO2prLaKNzbKgkAmAMzuWS54AngtXbpdTqkfCfLX0la6wbRf3VwYuvhrOo+QzVlxeCcm182npkicdmX9n0H/AMQ92Zkxu8WRJ0EdVt7TSDm3X+KcxkOi1Fs2XX91hFwYyHQSdXO1JWdsuxlo8TnO3yZA4CVFHFH9HC893p18xG6ysXrFsunTN5rcd5MkcpyWYSjnQoMxXpxjGmlCCNUkskXERFsSEREAREQBJRW3GFWTsDB2sKwF6iRxEAnmJ+Sx9j2+u5xFRhLfiu3YP16Lcgysd5uGdFxVKbhUVVSdt1sZtZ3uWa9a5ec3EAE+QmFibIt/fUy13vsjH4hv56K5bdoWd2HeAO0cJPQwII4FWOz9JjHvx8TgC0D3S3e0646aLmbvXUFJOLvvz7yK38VkbayvvNg6YFc1ZLWbLXc103Jg8s2uHQrb223Cg4k43vdHH9AsbtHs69D2+9EH837qlecvhqS+em8/LT6kT0utUbGnUHeAggh7ZBGR+4WJt22GlDh7xBDf16SuRtHaN1jaHwXC9AZkJxOf4ciuct/ai126rA8OEBrJaGjeXHHr6LD/ACMdGS0eK66FfiXibra9vaym+XC8QQBOJJwy9VTsbt1rKL6UeO/fHFpaB1gz/MtUNl0KAD7Q6846YwTwaMXdVOxWKhbagZQPdVTiJF0GBOQ4DTFcUFtHfK5ir7HTuqPrPxJc4+n6BddRs4o0bo0GJ3uOZXmDdt2zZtUU7RTDxMgnN7RqyqMxwI8l3Wyu09G3NaKRIcCL7HCHM+hGeIXfw6dJVHL53kueZtDK99TdWRkMx1xP3yWosNNptRugBrGl0DK86B8j6LbW2pDYGZw6LnBUeDaSwEuLmskaCXSf/GOq2ryjTnCFso5v2v8AYvN2aRvbXtBkhgcC4mIGJndAWZTZAWi7ObJc0948RhDRrjmfp5rcWir+Edf0XTRqPC69RZvRdC0W2rsF144ZK+Ao0qcBRfUnALpj4Filqy+hO8pKLWqS3V9yQiIpAREQFJQiUIVu/CpKVtdARJLTwVxzQ4cCqkAhY4cWHHIrCT+Hr8r+n9FdDU2vYLHuzuO4CWnoqV9iuo07zHkuYbwMQAdQBuIzW4tZbAlzQdJIE+aWauKjSMDodZXD/i0sThu84szwRucrtaq6tUYWgm+xt0ZxmHDoQV1DxfpcQJ6jP6rWdnnBr6tIxLHm6dYJxHpK2lnF1zmaHEff3kqUIXvKT+e6fR93+hEFvzOX7d7EbVsVSq0Q9jRUMZOuHxTxicV5/wBjLcLz6ZjxC8OmBHlB6FeyNs4c2pSdi0gtI3teCD6L59rtqWO1OaffovIxycB9HNPqqV6SnBO2bWfmtSs4m47Yviu3P3ByzOSh2IdO0LMBP+KDhwBJ6Qp9q7XTq0KNVpxcSANYjxA8iAOq2fsvp0qZr22q8NZZ2FpGZ8YEEcTiBvJhU4WN8N+f8FYLQ3/tX2tTawUSA57yC2c6bWnFw4n3f5lc9key4pVK5H+I663/AEskT5l3kvPNsbUqbRtpc1pBquDKbZm63IT6k9V7jsuxts1lZTbk1gaOJiJ+q3p2+K5y0V5fjvoaLOVzIab1QnRnzXMWW2PDaha0uL3zgCYzMmOa6G21O5s7ycy0j/udgPvgsXsswNoFx1cceAgfMFUqUnUnGDdm05S6X7sJK7SJbMq1w29VMTgxl0A8zhIHBbKzUYxOZVug0vdeOWgV2vX0GfyXVRSjFVJNtLS+r6/joXirIVaugU6VOOapQoxnmj6ugXVHL9Spry5FurJlyqFBjN6uLaLbzZYIiK4CIiApKFsoWq2SQs5O2uhBB0t4hXJDh94KragP6K0+iW4t8li/CrxzjyIMS22UOaab/ddkfhOhC5amatlqzBBB/wC1456grtmvDxB8laY64brvd0K8+rw8ZOMoystny6P7ctzOUL5nNttgbaK1Rvwd4OPumPVZux69SoHVnkkhwA0F0e8AOoWPaaTG2664eB7QCNMW/KWhb+nTDDdAAY7IaA6hYUqUnJ4n+5p257PyuUinf1JPMPa4ZOEfULyT2z7PaytSqgQ599jjvu3XN6+Jw6Ber3Tdc3VhkcswuE9tVnDrCypHu1WEHcHBzT/uC65+LPrf3ya9zR5o8b71V71YneJ3iYClj1T2O7KY81qxEva5tJh+EOBdUI4xdHInevWagvPDdG4nnoFxHsesIp7PFQ/5jqlT1uD0YPNb7ae3RSaWsM1XYk6Mn68FRyhBXnpf6R29ZfQtdJZmJ2p2lef3bTgzPi79ltdl0D3VNmjWgu5nGPVctsyyGtVDc8ZceAzn71XbucKbQ1uJOX6rl4e9ac61T5d+vRfTtlIeJuTJV612GtzyA3KtChdxOfyVKNG6LzjjqdygXGplg1ene0lKa8X7Y8jYm+tJhvmrlOlHNVawNCtmsTktl4XiqO8uRPmXS5VBUGU96uLeOJ5ssERFcBERARJVQ5VVt1JUeJaEFKlCcsCoCuRg7zUi5w4hVFVrsPQrndr+F4XyejIIVaAdi3P0K5baOyKrak0r2+6HYtPCTiF1BoluLD0KFzX4HB3qOS4+IoRq5Pwy+j8nzKSipHI26pUbVovrNumGyMMmuIJw4FdYGYXCcRiw74y6hc92vouimXYwXNvb5gieOBWy2Jbu+otBPjbgHcR+0Llo4YVZU3f135p/Z8/MzjlJo2Afk7UeF/3z+a5T2oWa9sm0j/l3Xjk2o1w9MF1UzicJ8LxuOhXD+2XabqOy6gGdZ9Og7+a+T1a0jqu5ZvvvZeqZqeA94nerF7xUNRbYRY+gtj7UfTsNnoMFwNosDj+JzroLuQmVGmwuIABJJgDUlWezlJ1qpUnUhIdTY6cg0XRMnSMfJdtsjY7KAvnxPOAO/kNAvAVKpXn4tOfJLv3OVRlN5l3ZWzxZqeONR+fPcOAWa1oZ4nmXH7gKk3TJ8TzkBpwHBVuAeKocdBoOQXsRjhsorTS+ker/AO3TY6kraFG0y8y7AaBXH2gNwGJ3BQvOfl4W79SrjWNZ+uq1hezcPWT38u7Eog2iXYu8lfAA4KybQT7oUm0ScytKbivkV3z/ALJXQn3m5SCNaAqroSe5YIiK4CIiAoVAvIVxUvKkl1BAVgqOpNd+ymWg7lbdZhpIWUlJqzSaII929uRkbiouqNdg4XTxw8ip3HjIg81R1X4mH5hYSVlbNLk1de+xU1237G51Bw96PE06i7j1wlcrsXancv8AFJY6A4btzhxH6ruGAfgdH5TiPIrh9u7MNGqcIa6SzdGo6fovL4uLi1VjtlzXvy8zCqmmpI7drwQCIdIzGVRv6heN/wDELtQj+EoA4HvKrvzEXWUz5Oeuw2Pt51Hwul1MmY1afiadDwXnf/EHVa+pYqrCHNdTrNw0LXMcQRofGMF2cJWjWkra8u+/XN6QmpHlveJ3ixb63W1+yVrszQ59OWEA32eNokTDoxaeYXoycYtJvU0dkeleyX2n2azUv4W1k02zLKsFzCJJuPjFuJzy3wvbrNaW1AH03NqXhLXtIdTDTucMD0XxbfW+7L9ubZs902eoQwmX0XS6jU/1Mn1EHis5UP8Aj339PMYT63YYm54nauOXn9Aha1pl5vO+8guL7Ae1Oz7THdyLPXaJdRn3wM3U3/iHCJHLFdox7B7rS474+pXM1hdnb109I6vzZBLvHuyF0bzmpNsozJk8UmodA31Kfw0+8SVqo4nfC5eeS9v6BPvWj9lTvpyCqKLRopXgt7T3aXkWzIgFTAS8qrSKRIREVwEREAVC1VVCFDBA0QqGhuJUi071HuzvWEoJ/tIKd27R3onj/KfNV7k/EVE04zefNZuLWzX+xBRwJzYD1H1WHtDZrKrCxzXjUEY3ToRisolvxOPIlVu8H9XR9VjKKnk8/Z/wrlWrnnVusL6Ly14g6GMHDeFw3tR2ffsgqDOlUBP+l/gPqWr3S37PZWbdeJ3EEuLTvDjgFwnafsm/uqlN3ip1GObfGl4QC4aQYM5YLyfgy4eqqkc0n/6czg4SxLQ+bGjFfRFPIch8l881aZY4tODmkg8CDB9V0Fl2ztK2HuWVar5GIBDBd1LnCMOZXrcdwzrqLTSSvr6G9WGKx03bLaGyWX2fw3fWkn3qVTuWUs5vloIe6YwjTMLzcr2Lsj7AhVptq2u0EAz/AGdFsmAYxqOyyOTTzXqfZ72e7PscGz2Zl8f5pd3tWd95+LekLajKNOmoxeIvGyVkeK+yv2bbQfbLPajSfQo0qjapfU/s3VA0zcYw+IhwwmIgnkvo8GpuaOpKhhqXjnKqGg5PPmodRyeT9mvxcm5K4/4h5J3B1cVXuT8RTuj8SnBzi3/t/YsVFnG8qQpBR7t29SDStIxiv2kkg1VVAqrdEhERSAiIgCIiAiSVEh29TKiSVnJeZBE0d5Kh4BpJ81c7veVS/wDCP0WLilsl9WQUl3Bo81CJ/NxPuhSc34jJ0H7I7j0aPqqSXPv7L2bBH13Yf7W/Uq1aawYxzjk1pJ4wPsf0V46+p/8AkLT9q692zP3uLWeZk9IEdVjVeCLlyXff1Kydlc+Ve2A/v1piBNZ5gYAS6TA6r0X2ebB/h7MKjv8AErgPP5WZsb5GevBeddrgRbrRP/Nd817PYawfSpuGT2McOTmgj5rl/wDoVJLh4RW6z9EjGtJ4Ej07Y9G7QpDW4OGJEmDoZOSzInGJ4jBw5qNJkNAz8I6gD5hT3Y8nb+BXXCNopd995avZLIq0n8Lp4HNULh+Jsfe8KpGPiwOhGqleIzxG9a7Z/leqea/gsRFFuh8ipd24aoGNOSqARxV1BLO3sAC5SDkDlJbxXJkhERXJCIiAIiIAiIgCoSqogIXN6oXaBSIQnQLJq3eZBCIyxKpGgzOZ3KURzKpd01OZWbXfe/Ugjy0wHE71zvbcf2DeFQD/AMXEldJOugwHNaLtnQmzf6HNcepLfquXio/oy8u++hSovCz5o9o9iuW1ztKrGv6gXD6tnqvS+z2Fls/ChS/9bSuS9q1kllCpuc5h5OF4f7Xea6/Yh/u1D/o0v/W1eXxNTHwtJ+nsc03enE9jpmQCNQHN5xiFL5HMbitf2dtXeWamdQAOrfCflPVbKddDmvZpvHFS5999PI607q4ywOI0KCRxHqFUCMNNEGHL5LZLvl+UWFwHEKoJ1S7qFIFaJAKqItCQiIgCIiAIiIAiIgCIiAKiqiAjGqplzKlCQqOILbiBEkADEk4Lnu1G26Pc1KbXB73wIab10AgySMBktpX2BRfJqNLydXOcfSYA5LFf2PspjwEcnuH1XFXhWnFxgln1flyMpqTVkeDe1SuBQot1dVLo4NYQf9481u+xltFWxUSM2NFN3As8PyjzXqW0/Zvs+0Nu1qF8NMtJe8OaTnBDgcYHkr2xOwlhslHuaNEBjnl5Di6obxa1pIc4kjBoy3LmfASlw6pt5p36GfwW4Ydzmez23zZnGQXU3e8BmD8Q/RdjZu0lmflVaJ0dLCPNWn9j7KT7hHJ7h9VcpdlbKP8AKB5lx+qnh6HFUVhvFrrf8EwjUjlkZtC30n4NqMduh7T8islu5a89nrMR/g0/5YPnms6hQDGhomBlJLiBuk4r0aan+63obK+5MBVRFvYsEREAREQBERAEREAREQBERAEREAREQCFSFVEBSEhEUWAVURS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ISERQUEhQUFBQUFBUUFBQXFBUSFBIVFBQVFBUUFxQXGyYeGBkjGhUUHy8gIycpLCwsFR4xNTAqNSYrLCkBCQoKDgwOGg8PGiwlHyUpLykvLCwqLCwpKS0pKSktKiwsKSwpLCwvLDUtLCotLCwvLCwpLCksLC4sLCwpLC8sLP/AABEIAPgAywMBIgACEQEDEQH/xAAcAAEAAQUBAQAAAAAAAAAAAAAAAgEDBAUGBwj/xABBEAABAwEFBQUGBAMGBwAAAAABAAIRAwQSITFBBVFhcYEGEyKRoQcyUrHB8EJi0eEUkvEjJDNDcrIIU3OCorPC/8QAGQEBAAMBAQAAAAAAAAAAAAAAAAECAwQF/8QAMxEAAgECBAQEBQQCAwEAAAAAAAECAxESITFBBFFh8CJxgZETMqHB0SNCseEUglJi8QX/2gAMAwEAAhEDEQA/APcUREAREQBERAEREAREQBERAERRp1A4SMQVF9gSREUgIiIAiIgCIiAIiIAiIgCIiAIiIAiIgCIiAIiIAiIgMau+/TdcIJgjP04KVioXGBpzGfXFYr7HceXg+FxF4c3D76qWzLW6oXuOWAaNBn5nJcMZ/qrGvE7rpbW5RPPPUz0RF3FwiIgCIiAIiIAiIgCIiAIiIAiIgCIiAIiIAsW12wsI8DnA6jGOiySgKpNNqydmQyxaLY1gaTk4gcp1KyFq7fVJcGupmJBDhJBjKYH9Fkv2i0Bu95gDXODO6CuePELHJSeS9O9iuLMsWvalPFjrw0m7luO9X7JaW3DkLo8QGQwmRwOalarMxx8TQY+81iWkM/yi280EXAR426t+aycqkJuTaf8APf8AJGady/sy2mo0k/ERG4YQs1YOy6bQwXMQcZOZPFZy6OGcnTTk7stHTMIotKxjbx3opjHAlx3YSAtJVIxtfd2JvYy0WParcynF455DM+SnZ7S14luXIj5qfiRcsF8+QutC6iIrkhERAEREAREQBERAERUcMPsICqiX4wsChYqrak96XM3Okkjdu6q1tkPljmyC09DMa/TiuSdeUabm4vLYo5ZXsbYq3TOKmCrMw5bTlZplmRfa2SW3heGhwPSc1iWOyNe9zjMseYGmMOnzJUtqbK7w32m64DoYy6psg41f+p9AuKWKVdRqLLbqUzxWZmVs1bOzKV69dxzwkCd8KVoOIV8roUYznLEr2LWT1NVst92rUp6AlzeR/qFn220XGF26PUgLT0Kn9754H+X+i2e1KF+mW5E5cxiuXh6j/wAeeHVNpfYpF+Flxlqbcvz4d+/hG/gsGnVpCo5xcGudmJxHAu0yyHmo7MoEkNOVEZaGo6SfIGFkM2ZSa+Q3HqQOQKnFUqRjJJevPf7oZuxlus7HAS1p3SAVcAjJVCiCvRSSNSSIisAiIgCIiAIiIAiIgCFUcjSovsCDXYrW7QZaZ8N17N0AYbjP0K2FXAyoWq3spgF8gHCYkTuMLkqqMouM5NW3vYo9MzDpW402uDhi1t9uMyMi2dYOu4qGzbS57L7sSXH0jLgrVsqMcabgQ5pfcMateIK2dagGsAaIA0XFHHNN3yiUV36GS4YdFqNjVf7Ws3ebw9Z+YW1oulo5Lm7a80a4qDrxjAjyW3FVVCVOrt9mi03azN7aveH3qsiocDyKwnWlr7jmmQfTHI8VXbNquUnb3eEcz+0rSNRL4k75f0TfVmm2a+/aQeLj0AMfRby2VY6CVqOzNGXOduF0czj9PVZO2q8Nfx8P6/VcFKXw+FxPd379jOLtC5iU9qGlSEQX1C55J0BMDDotrsq+W3nmScYgCJyyVtlgY2mwloLg1ok46LOs7YbzxXTw9KaqJSeSWne5aKd8ydR0BUphY9S0g1AycYmPv7wWS5waJJgAYk6LujJTk3ssjS5KUWBT2xSc6A7GYGBx5YLPV6dSNT5XcJp6BERaEhERAEREARFQqGCpVoOgqTHKlZkhZTzWKOxDJVGyFh1LOKrHMOGoO471lUakjkrNXwvB0P2VjWcWlPZ5PyZDOftOzalFjr0FstIIOoO7TNdK43mSNRI8pVja1G9RePykjpirewrTfot3t8J6ZekLClRjRqypLSUcvr+SkVhdjIsTpbyKxa1kbUc9jtcQdxwIIV6xYOc373KuVbmPp+yrlKlTxf8AKz+qJ1SOaeKlmfB3z+VwGqjtPaZrOBiABgJnmVm9pdoNJuD8OLjuO4LUbGcK0ObN3M9DEeYXkV/05SpQfhuc8snhR12xrNcot3nxHr+0LT25/eVWUxq4E9T+k+a2+0be2lTx94iGjeY+S1PZygX1HVD+HX8zv2+a9KvFSlT4eO2prLaKNzbKgkAmAMzuWS54AngtXbpdTqkfCfLX0la6wbRf3VwYuvhrOo+QzVlxeCcm182npkicdmX9n0H/AMQ92Zkxu8WRJ0EdVt7TSDm3X+KcxkOi1Fs2XX91hFwYyHQSdXO1JWdsuxlo8TnO3yZA4CVFHFH9HC893p18xG6ysXrFsunTN5rcd5MkcpyWYSjnQoMxXpxjGmlCCNUkskXERFsSEREAREQBJRW3GFWTsDB2sKwF6iRxEAnmJ+Sx9j2+u5xFRhLfiu3YP16Lcgysd5uGdFxVKbhUVVSdt1sZtZ3uWa9a5ec3EAE+QmFibIt/fUy13vsjH4hv56K5bdoWd2HeAO0cJPQwII4FWOz9JjHvx8TgC0D3S3e0646aLmbvXUFJOLvvz7yK38VkbayvvNg6YFc1ZLWbLXc103Jg8s2uHQrb223Cg4k43vdHH9AsbtHs69D2+9EH837qlecvhqS+em8/LT6kT0utUbGnUHeAggh7ZBGR+4WJt22GlDh7xBDf16SuRtHaN1jaHwXC9AZkJxOf4ciuct/ai126rA8OEBrJaGjeXHHr6LD/ACMdGS0eK66FfiXibra9vaym+XC8QQBOJJwy9VTsbt1rKL6UeO/fHFpaB1gz/MtUNl0KAD7Q6846YwTwaMXdVOxWKhbagZQPdVTiJF0GBOQ4DTFcUFtHfK5ir7HTuqPrPxJc4+n6BddRs4o0bo0GJ3uOZXmDdt2zZtUU7RTDxMgnN7RqyqMxwI8l3Wyu09G3NaKRIcCL7HCHM+hGeIXfw6dJVHL53kueZtDK99TdWRkMx1xP3yWosNNptRugBrGl0DK86B8j6LbW2pDYGZw6LnBUeDaSwEuLmskaCXSf/GOq2ryjTnCFso5v2v8AYvN2aRvbXtBkhgcC4mIGJndAWZTZAWi7ObJc0948RhDRrjmfp5rcWir+Edf0XTRqPC69RZvRdC0W2rsF144ZK+Ao0qcBRfUnALpj4Filqy+hO8pKLWqS3V9yQiIpAREQFJQiUIVu/CpKVtdARJLTwVxzQ4cCqkAhY4cWHHIrCT+Hr8r+n9FdDU2vYLHuzuO4CWnoqV9iuo07zHkuYbwMQAdQBuIzW4tZbAlzQdJIE+aWauKjSMDodZXD/i0sThu84szwRucrtaq6tUYWgm+xt0ZxmHDoQV1DxfpcQJ6jP6rWdnnBr6tIxLHm6dYJxHpK2lnF1zmaHEff3kqUIXvKT+e6fR93+hEFvzOX7d7EbVsVSq0Q9jRUMZOuHxTxicV5/wBjLcLz6ZjxC8OmBHlB6FeyNs4c2pSdi0gtI3teCD6L59rtqWO1OaffovIxycB9HNPqqV6SnBO2bWfmtSs4m47Yviu3P3ByzOSh2IdO0LMBP+KDhwBJ6Qp9q7XTq0KNVpxcSANYjxA8iAOq2fsvp0qZr22q8NZZ2FpGZ8YEEcTiBvJhU4WN8N+f8FYLQ3/tX2tTawUSA57yC2c6bWnFw4n3f5lc9key4pVK5H+I663/AEskT5l3kvPNsbUqbRtpc1pBquDKbZm63IT6k9V7jsuxts1lZTbk1gaOJiJ+q3p2+K5y0V5fjvoaLOVzIab1QnRnzXMWW2PDaha0uL3zgCYzMmOa6G21O5s7ycy0j/udgPvgsXsswNoFx1cceAgfMFUqUnUnGDdm05S6X7sJK7SJbMq1w29VMTgxl0A8zhIHBbKzUYxOZVug0vdeOWgV2vX0GfyXVRSjFVJNtLS+r6/joXirIVaugU6VOOapQoxnmj6ugXVHL9Spry5FurJlyqFBjN6uLaLbzZYIiK4CIiApKFsoWq2SQs5O2uhBB0t4hXJDh94KragP6K0+iW4t8li/CrxzjyIMS22UOaab/ddkfhOhC5amatlqzBBB/wC1456grtmvDxB8laY64brvd0K8+rw8ZOMoystny6P7ctzOUL5nNttgbaK1Rvwd4OPumPVZux69SoHVnkkhwA0F0e8AOoWPaaTG2664eB7QCNMW/KWhb+nTDDdAAY7IaA6hYUqUnJ4n+5p257PyuUinf1JPMPa4ZOEfULyT2z7PaytSqgQ599jjvu3XN6+Jw6Ber3Tdc3VhkcswuE9tVnDrCypHu1WEHcHBzT/uC65+LPrf3ya9zR5o8b71V71YneJ3iYClj1T2O7KY81qxEva5tJh+EOBdUI4xdHInevWagvPDdG4nnoFxHsesIp7PFQ/5jqlT1uD0YPNb7ae3RSaWsM1XYk6Mn68FRyhBXnpf6R29ZfQtdJZmJ2p2lef3bTgzPi79ltdl0D3VNmjWgu5nGPVctsyyGtVDc8ZceAzn71XbucKbQ1uJOX6rl4e9ac61T5d+vRfTtlIeJuTJV612GtzyA3KtChdxOfyVKNG6LzjjqdygXGplg1ene0lKa8X7Y8jYm+tJhvmrlOlHNVawNCtmsTktl4XiqO8uRPmXS5VBUGU96uLeOJ5ssERFcBERARJVQ5VVt1JUeJaEFKlCcsCoCuRg7zUi5w4hVFVrsPQrndr+F4XyejIIVaAdi3P0K5baOyKrak0r2+6HYtPCTiF1BoluLD0KFzX4HB3qOS4+IoRq5Pwy+j8nzKSipHI26pUbVovrNumGyMMmuIJw4FdYGYXCcRiw74y6hc92vouimXYwXNvb5gieOBWy2Jbu+otBPjbgHcR+0Llo4YVZU3f135p/Z8/MzjlJo2Afk7UeF/3z+a5T2oWa9sm0j/l3Xjk2o1w9MF1UzicJ8LxuOhXD+2XabqOy6gGdZ9Og7+a+T1a0jqu5ZvvvZeqZqeA94nerF7xUNRbYRY+gtj7UfTsNnoMFwNosDj+JzroLuQmVGmwuIABJJgDUlWezlJ1qpUnUhIdTY6cg0XRMnSMfJdtsjY7KAvnxPOAO/kNAvAVKpXn4tOfJLv3OVRlN5l3ZWzxZqeONR+fPcOAWa1oZ4nmXH7gKk3TJ8TzkBpwHBVuAeKocdBoOQXsRjhsorTS+ker/AO3TY6kraFG0y8y7AaBXH2gNwGJ3BQvOfl4W79SrjWNZ+uq1hezcPWT38u7Eog2iXYu8lfAA4KybQT7oUm0ScytKbivkV3z/ALJXQn3m5SCNaAqroSe5YIiK4CIiAoVAvIVxUvKkl1BAVgqOpNd+ymWg7lbdZhpIWUlJqzSaII929uRkbiouqNdg4XTxw8ip3HjIg81R1X4mH5hYSVlbNLk1de+xU1237G51Bw96PE06i7j1wlcrsXancv8AFJY6A4btzhxH6ruGAfgdH5TiPIrh9u7MNGqcIa6SzdGo6fovL4uLi1VjtlzXvy8zCqmmpI7drwQCIdIzGVRv6heN/wDELtQj+EoA4HvKrvzEXWUz5Oeuw2Pt51Hwul1MmY1afiadDwXnf/EHVa+pYqrCHNdTrNw0LXMcQRofGMF2cJWjWkra8u+/XN6QmpHlveJ3ixb63W1+yVrszQ59OWEA32eNokTDoxaeYXoycYtJvU0dkeleyX2n2azUv4W1k02zLKsFzCJJuPjFuJzy3wvbrNaW1AH03NqXhLXtIdTDTucMD0XxbfW+7L9ubZs902eoQwmX0XS6jU/1Mn1EHis5UP8Aj339PMYT63YYm54nauOXn9Aha1pl5vO+8guL7Ae1Oz7THdyLPXaJdRn3wM3U3/iHCJHLFdox7B7rS474+pXM1hdnb109I6vzZBLvHuyF0bzmpNsozJk8UmodA31Kfw0+8SVqo4nfC5eeS9v6BPvWj9lTvpyCqKLRopXgt7T3aXkWzIgFTAS8qrSKRIREVwEREAVC1VVCFDBA0QqGhuJUi071HuzvWEoJ/tIKd27R3onj/KfNV7k/EVE04zefNZuLWzX+xBRwJzYD1H1WHtDZrKrCxzXjUEY3ToRisolvxOPIlVu8H9XR9VjKKnk8/Z/wrlWrnnVusL6Ly14g6GMHDeFw3tR2ffsgqDOlUBP+l/gPqWr3S37PZWbdeJ3EEuLTvDjgFwnafsm/uqlN3ip1GObfGl4QC4aQYM5YLyfgy4eqqkc0n/6czg4SxLQ+bGjFfRFPIch8l881aZY4tODmkg8CDB9V0Fl2ztK2HuWVar5GIBDBd1LnCMOZXrcdwzrqLTSSvr6G9WGKx03bLaGyWX2fw3fWkn3qVTuWUs5vloIe6YwjTMLzcr2Lsj7AhVptq2u0EAz/AGdFsmAYxqOyyOTTzXqfZ72e7PscGz2Zl8f5pd3tWd95+LekLajKNOmoxeIvGyVkeK+yv2bbQfbLPajSfQo0qjapfU/s3VA0zcYw+IhwwmIgnkvo8GpuaOpKhhqXjnKqGg5PPmodRyeT9mvxcm5K4/4h5J3B1cVXuT8RTuj8SnBzi3/t/YsVFnG8qQpBR7t29SDStIxiv2kkg1VVAqrdEhERSAiIgCIiAiSVEh29TKiSVnJeZBE0d5Kh4BpJ81c7veVS/wDCP0WLilsl9WQUl3Bo81CJ/NxPuhSc34jJ0H7I7j0aPqqSXPv7L2bBH13Yf7W/Uq1aawYxzjk1pJ4wPsf0V46+p/8AkLT9q692zP3uLWeZk9IEdVjVeCLlyXff1Kydlc+Ve2A/v1piBNZ5gYAS6TA6r0X2ebB/h7MKjv8AErgPP5WZsb5GevBeddrgRbrRP/Nd817PYawfSpuGT2McOTmgj5rl/wDoVJLh4RW6z9EjGtJ4Ej07Y9G7QpDW4OGJEmDoZOSzInGJ4jBw5qNJkNAz8I6gD5hT3Y8nb+BXXCNopd995avZLIq0n8Lp4HNULh+Jsfe8KpGPiwOhGqleIzxG9a7Z/leqea/gsRFFuh8ipd24aoGNOSqARxV1BLO3sAC5SDkDlJbxXJkhERXJCIiAIiIAiIgCoSqogIXN6oXaBSIQnQLJq3eZBCIyxKpGgzOZ3KURzKpd01OZWbXfe/Ugjy0wHE71zvbcf2DeFQD/AMXEldJOugwHNaLtnQmzf6HNcepLfquXio/oy8u++hSovCz5o9o9iuW1ztKrGv6gXD6tnqvS+z2Fls/ChS/9bSuS9q1kllCpuc5h5OF4f7Xea6/Yh/u1D/o0v/W1eXxNTHwtJ+nsc03enE9jpmQCNQHN5xiFL5HMbitf2dtXeWamdQAOrfCflPVbKddDmvZpvHFS5999PI607q4ywOI0KCRxHqFUCMNNEGHL5LZLvl+UWFwHEKoJ1S7qFIFaJAKqItCQiIgCIiAIiIAiIgCIiAKiqiAjGqplzKlCQqOILbiBEkADEk4Lnu1G26Pc1KbXB73wIab10AgySMBktpX2BRfJqNLydXOcfSYA5LFf2PspjwEcnuH1XFXhWnFxgln1flyMpqTVkeDe1SuBQot1dVLo4NYQf9481u+xltFWxUSM2NFN3As8PyjzXqW0/Zvs+0Nu1qF8NMtJe8OaTnBDgcYHkr2xOwlhslHuaNEBjnl5Di6obxa1pIc4kjBoy3LmfASlw6pt5p36GfwW4Ydzmez23zZnGQXU3e8BmD8Q/RdjZu0lmflVaJ0dLCPNWn9j7KT7hHJ7h9VcpdlbKP8AKB5lx+qnh6HFUVhvFrrf8EwjUjlkZtC30n4NqMduh7T8islu5a89nrMR/g0/5YPnms6hQDGhomBlJLiBuk4r0aan+63obK+5MBVRFvYsEREAREQBERAEREAREQBERAEREAREQCFSFVEBSEhEUWAVURS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ISERQUEhQUFBQUFBUUFBQXFBUSFBIVFBQVFBUUFxQXGyYeGBkjGhUUHy8gIycpLCwsFR4xNTAqNSYrLCkBCQoKDgwOGg8PGiwlHyUpLykvLCwqLCwpKS0pKSktKiwsKSwpLCwvLDUtLCotLCwvLCwpLCksLC4sLCwpLC8sLP/AABEIAPgAywMBIgACEQEDEQH/xAAcAAEAAQUBAQAAAAAAAAAAAAAAAgEDBAUGBwj/xABBEAABAwEFBQUGBAMGBwAAAAABAAIRAwQSITFBBVFhcYEGEyKRoQcyUrHB8EJi0eEUkvEjJDNDcrIIU3OCorPC/8QAGQEBAAMBAQAAAAAAAAAAAAAAAAECAwQF/8QAMxEAAgECBAQEBQQCAwEAAAAAAAECAxESITFBBFFh8CJxgZETMqHB0SNCseEUglJi8QX/2gAMAwEAAhEDEQA/APcUREAREQBERAEREAREQBERAERRp1A4SMQVF9gSREUgIiIAiIgCIiAIiIAiIgCIiAIiIAiIgCIiAIiIAiIgMau+/TdcIJgjP04KVioXGBpzGfXFYr7HceXg+FxF4c3D76qWzLW6oXuOWAaNBn5nJcMZ/qrGvE7rpbW5RPPPUz0RF3FwiIgCIiAIiIAiIgCIiAIiIAiIgCIiAIiIAsW12wsI8DnA6jGOiySgKpNNqydmQyxaLY1gaTk4gcp1KyFq7fVJcGupmJBDhJBjKYH9Fkv2i0Bu95gDXODO6CuePELHJSeS9O9iuLMsWvalPFjrw0m7luO9X7JaW3DkLo8QGQwmRwOalarMxx8TQY+81iWkM/yi280EXAR426t+aycqkJuTaf8APf8AJGady/sy2mo0k/ERG4YQs1YOy6bQwXMQcZOZPFZy6OGcnTTk7stHTMIotKxjbx3opjHAlx3YSAtJVIxtfd2JvYy0WParcynF455DM+SnZ7S14luXIj5qfiRcsF8+QutC6iIrkhERAEREAREQBERAERUcMPsICqiX4wsChYqrak96XM3Okkjdu6q1tkPljmyC09DMa/TiuSdeUabm4vLYo5ZXsbYq3TOKmCrMw5bTlZplmRfa2SW3heGhwPSc1iWOyNe9zjMseYGmMOnzJUtqbK7w32m64DoYy6psg41f+p9AuKWKVdRqLLbqUzxWZmVs1bOzKV69dxzwkCd8KVoOIV8roUYznLEr2LWT1NVst92rUp6AlzeR/qFn220XGF26PUgLT0Kn9754H+X+i2e1KF+mW5E5cxiuXh6j/wAeeHVNpfYpF+Flxlqbcvz4d+/hG/gsGnVpCo5xcGudmJxHAu0yyHmo7MoEkNOVEZaGo6SfIGFkM2ZSa+Q3HqQOQKnFUqRjJJevPf7oZuxlus7HAS1p3SAVcAjJVCiCvRSSNSSIisAiIgCIiAIiIAiIgCFUcjSovsCDXYrW7QZaZ8N17N0AYbjP0K2FXAyoWq3spgF8gHCYkTuMLkqqMouM5NW3vYo9MzDpW402uDhi1t9uMyMi2dYOu4qGzbS57L7sSXH0jLgrVsqMcabgQ5pfcMateIK2dagGsAaIA0XFHHNN3yiUV36GS4YdFqNjVf7Ws3ebw9Z+YW1oulo5Lm7a80a4qDrxjAjyW3FVVCVOrt9mi03azN7aveH3qsiocDyKwnWlr7jmmQfTHI8VXbNquUnb3eEcz+0rSNRL4k75f0TfVmm2a+/aQeLj0AMfRby2VY6CVqOzNGXOduF0czj9PVZO2q8Nfx8P6/VcFKXw+FxPd379jOLtC5iU9qGlSEQX1C55J0BMDDotrsq+W3nmScYgCJyyVtlgY2mwloLg1ok46LOs7YbzxXTw9KaqJSeSWne5aKd8ydR0BUphY9S0g1AycYmPv7wWS5waJJgAYk6LujJTk3ssjS5KUWBT2xSc6A7GYGBx5YLPV6dSNT5XcJp6BERaEhERAEREARFQqGCpVoOgqTHKlZkhZTzWKOxDJVGyFh1LOKrHMOGoO471lUakjkrNXwvB0P2VjWcWlPZ5PyZDOftOzalFjr0FstIIOoO7TNdK43mSNRI8pVja1G9RePykjpirewrTfot3t8J6ZekLClRjRqypLSUcvr+SkVhdjIsTpbyKxa1kbUc9jtcQdxwIIV6xYOc373KuVbmPp+yrlKlTxf8AKz+qJ1SOaeKlmfB3z+VwGqjtPaZrOBiABgJnmVm9pdoNJuD8OLjuO4LUbGcK0ObN3M9DEeYXkV/05SpQfhuc8snhR12xrNcot3nxHr+0LT25/eVWUxq4E9T+k+a2+0be2lTx94iGjeY+S1PZygX1HVD+HX8zv2+a9KvFSlT4eO2prLaKNzbKgkAmAMzuWS54AngtXbpdTqkfCfLX0la6wbRf3VwYuvhrOo+QzVlxeCcm182npkicdmX9n0H/AMQ92Zkxu8WRJ0EdVt7TSDm3X+KcxkOi1Fs2XX91hFwYyHQSdXO1JWdsuxlo8TnO3yZA4CVFHFH9HC893p18xG6ysXrFsunTN5rcd5MkcpyWYSjnQoMxXpxjGmlCCNUkskXERFsSEREAREQBJRW3GFWTsDB2sKwF6iRxEAnmJ+Sx9j2+u5xFRhLfiu3YP16Lcgysd5uGdFxVKbhUVVSdt1sZtZ3uWa9a5ec3EAE+QmFibIt/fUy13vsjH4hv56K5bdoWd2HeAO0cJPQwII4FWOz9JjHvx8TgC0D3S3e0646aLmbvXUFJOLvvz7yK38VkbayvvNg6YFc1ZLWbLXc103Jg8s2uHQrb223Cg4k43vdHH9AsbtHs69D2+9EH837qlecvhqS+em8/LT6kT0utUbGnUHeAggh7ZBGR+4WJt22GlDh7xBDf16SuRtHaN1jaHwXC9AZkJxOf4ciuct/ai126rA8OEBrJaGjeXHHr6LD/ACMdGS0eK66FfiXibra9vaym+XC8QQBOJJwy9VTsbt1rKL6UeO/fHFpaB1gz/MtUNl0KAD7Q6846YwTwaMXdVOxWKhbagZQPdVTiJF0GBOQ4DTFcUFtHfK5ir7HTuqPrPxJc4+n6BddRs4o0bo0GJ3uOZXmDdt2zZtUU7RTDxMgnN7RqyqMxwI8l3Wyu09G3NaKRIcCL7HCHM+hGeIXfw6dJVHL53kueZtDK99TdWRkMx1xP3yWosNNptRugBrGl0DK86B8j6LbW2pDYGZw6LnBUeDaSwEuLmskaCXSf/GOq2ryjTnCFso5v2v8AYvN2aRvbXtBkhgcC4mIGJndAWZTZAWi7ObJc0948RhDRrjmfp5rcWir+Edf0XTRqPC69RZvRdC0W2rsF144ZK+Ao0qcBRfUnALpj4Filqy+hO8pKLWqS3V9yQiIpAREQFJQiUIVu/CpKVtdARJLTwVxzQ4cCqkAhY4cWHHIrCT+Hr8r+n9FdDU2vYLHuzuO4CWnoqV9iuo07zHkuYbwMQAdQBuIzW4tZbAlzQdJIE+aWauKjSMDodZXD/i0sThu84szwRucrtaq6tUYWgm+xt0ZxmHDoQV1DxfpcQJ6jP6rWdnnBr6tIxLHm6dYJxHpK2lnF1zmaHEff3kqUIXvKT+e6fR93+hEFvzOX7d7EbVsVSq0Q9jRUMZOuHxTxicV5/wBjLcLz6ZjxC8OmBHlB6FeyNs4c2pSdi0gtI3teCD6L59rtqWO1OaffovIxycB9HNPqqV6SnBO2bWfmtSs4m47Yviu3P3ByzOSh2IdO0LMBP+KDhwBJ6Qp9q7XTq0KNVpxcSANYjxA8iAOq2fsvp0qZr22q8NZZ2FpGZ8YEEcTiBvJhU4WN8N+f8FYLQ3/tX2tTawUSA57yC2c6bWnFw4n3f5lc9key4pVK5H+I663/AEskT5l3kvPNsbUqbRtpc1pBquDKbZm63IT6k9V7jsuxts1lZTbk1gaOJiJ+q3p2+K5y0V5fjvoaLOVzIab1QnRnzXMWW2PDaha0uL3zgCYzMmOa6G21O5s7ycy0j/udgPvgsXsswNoFx1cceAgfMFUqUnUnGDdm05S6X7sJK7SJbMq1w29VMTgxl0A8zhIHBbKzUYxOZVug0vdeOWgV2vX0GfyXVRSjFVJNtLS+r6/joXirIVaugU6VOOapQoxnmj6ugXVHL9Spry5FurJlyqFBjN6uLaLbzZYIiK4CIiApKFsoWq2SQs5O2uhBB0t4hXJDh94KragP6K0+iW4t8li/CrxzjyIMS22UOaab/ddkfhOhC5amatlqzBBB/wC1456grtmvDxB8laY64brvd0K8+rw8ZOMoystny6P7ctzOUL5nNttgbaK1Rvwd4OPumPVZux69SoHVnkkhwA0F0e8AOoWPaaTG2664eB7QCNMW/KWhb+nTDDdAAY7IaA6hYUqUnJ4n+5p257PyuUinf1JPMPa4ZOEfULyT2z7PaytSqgQ599jjvu3XN6+Jw6Ber3Tdc3VhkcswuE9tVnDrCypHu1WEHcHBzT/uC65+LPrf3ya9zR5o8b71V71YneJ3iYClj1T2O7KY81qxEva5tJh+EOBdUI4xdHInevWagvPDdG4nnoFxHsesIp7PFQ/5jqlT1uD0YPNb7ae3RSaWsM1XYk6Mn68FRyhBXnpf6R29ZfQtdJZmJ2p2lef3bTgzPi79ltdl0D3VNmjWgu5nGPVctsyyGtVDc8ZceAzn71XbucKbQ1uJOX6rl4e9ac61T5d+vRfTtlIeJuTJV612GtzyA3KtChdxOfyVKNG6LzjjqdygXGplg1ene0lKa8X7Y8jYm+tJhvmrlOlHNVawNCtmsTktl4XiqO8uRPmXS5VBUGU96uLeOJ5ssERFcBERARJVQ5VVt1JUeJaEFKlCcsCoCuRg7zUi5w4hVFVrsPQrndr+F4XyejIIVaAdi3P0K5baOyKrak0r2+6HYtPCTiF1BoluLD0KFzX4HB3qOS4+IoRq5Pwy+j8nzKSipHI26pUbVovrNumGyMMmuIJw4FdYGYXCcRiw74y6hc92vouimXYwXNvb5gieOBWy2Jbu+otBPjbgHcR+0Llo4YVZU3f135p/Z8/MzjlJo2Afk7UeF/3z+a5T2oWa9sm0j/l3Xjk2o1w9MF1UzicJ8LxuOhXD+2XabqOy6gGdZ9Og7+a+T1a0jqu5ZvvvZeqZqeA94nerF7xUNRbYRY+gtj7UfTsNnoMFwNosDj+JzroLuQmVGmwuIABJJgDUlWezlJ1qpUnUhIdTY6cg0XRMnSMfJdtsjY7KAvnxPOAO/kNAvAVKpXn4tOfJLv3OVRlN5l3ZWzxZqeONR+fPcOAWa1oZ4nmXH7gKk3TJ8TzkBpwHBVuAeKocdBoOQXsRjhsorTS+ker/AO3TY6kraFG0y8y7AaBXH2gNwGJ3BQvOfl4W79SrjWNZ+uq1hezcPWT38u7Eog2iXYu8lfAA4KybQT7oUm0ScytKbivkV3z/ALJXQn3m5SCNaAqroSe5YIiK4CIiAoVAvIVxUvKkl1BAVgqOpNd+ymWg7lbdZhpIWUlJqzSaII929uRkbiouqNdg4XTxw8ip3HjIg81R1X4mH5hYSVlbNLk1de+xU1237G51Bw96PE06i7j1wlcrsXancv8AFJY6A4btzhxH6ruGAfgdH5TiPIrh9u7MNGqcIa6SzdGo6fovL4uLi1VjtlzXvy8zCqmmpI7drwQCIdIzGVRv6heN/wDELtQj+EoA4HvKrvzEXWUz5Oeuw2Pt51Hwul1MmY1afiadDwXnf/EHVa+pYqrCHNdTrNw0LXMcQRofGMF2cJWjWkra8u+/XN6QmpHlveJ3ixb63W1+yVrszQ59OWEA32eNokTDoxaeYXoycYtJvU0dkeleyX2n2azUv4W1k02zLKsFzCJJuPjFuJzy3wvbrNaW1AH03NqXhLXtIdTDTucMD0XxbfW+7L9ubZs902eoQwmX0XS6jU/1Mn1EHis5UP8Aj339PMYT63YYm54nauOXn9Aha1pl5vO+8guL7Ae1Oz7THdyLPXaJdRn3wM3U3/iHCJHLFdox7B7rS474+pXM1hdnb109I6vzZBLvHuyF0bzmpNsozJk8UmodA31Kfw0+8SVqo4nfC5eeS9v6BPvWj9lTvpyCqKLRopXgt7T3aXkWzIgFTAS8qrSKRIREVwEREAVC1VVCFDBA0QqGhuJUi071HuzvWEoJ/tIKd27R3onj/KfNV7k/EVE04zefNZuLWzX+xBRwJzYD1H1WHtDZrKrCxzXjUEY3ToRisolvxOPIlVu8H9XR9VjKKnk8/Z/wrlWrnnVusL6Ly14g6GMHDeFw3tR2ffsgqDOlUBP+l/gPqWr3S37PZWbdeJ3EEuLTvDjgFwnafsm/uqlN3ip1GObfGl4QC4aQYM5YLyfgy4eqqkc0n/6czg4SxLQ+bGjFfRFPIch8l881aZY4tODmkg8CDB9V0Fl2ztK2HuWVar5GIBDBd1LnCMOZXrcdwzrqLTSSvr6G9WGKx03bLaGyWX2fw3fWkn3qVTuWUs5vloIe6YwjTMLzcr2Lsj7AhVptq2u0EAz/AGdFsmAYxqOyyOTTzXqfZ72e7PscGz2Zl8f5pd3tWd95+LekLajKNOmoxeIvGyVkeK+yv2bbQfbLPajSfQo0qjapfU/s3VA0zcYw+IhwwmIgnkvo8GpuaOpKhhqXjnKqGg5PPmodRyeT9mvxcm5K4/4h5J3B1cVXuT8RTuj8SnBzi3/t/YsVFnG8qQpBR7t29SDStIxiv2kkg1VVAqrdEhERSAiIgCIiAiSVEh29TKiSVnJeZBE0d5Kh4BpJ81c7veVS/wDCP0WLilsl9WQUl3Bo81CJ/NxPuhSc34jJ0H7I7j0aPqqSXPv7L2bBH13Yf7W/Uq1aawYxzjk1pJ4wPsf0V46+p/8AkLT9q692zP3uLWeZk9IEdVjVeCLlyXff1Kydlc+Ve2A/v1piBNZ5gYAS6TA6r0X2ebB/h7MKjv8AErgPP5WZsb5GevBeddrgRbrRP/Nd817PYawfSpuGT2McOTmgj5rl/wDoVJLh4RW6z9EjGtJ4Ej07Y9G7QpDW4OGJEmDoZOSzInGJ4jBw5qNJkNAz8I6gD5hT3Y8nb+BXXCNopd995avZLIq0n8Lp4HNULh+Jsfe8KpGPiwOhGqleIzxG9a7Z/leqea/gsRFFuh8ipd24aoGNOSqARxV1BLO3sAC5SDkDlJbxXJkhERXJCIiAIiIAiIgCoSqogIXN6oXaBSIQnQLJq3eZBCIyxKpGgzOZ3KURzKpd01OZWbXfe/Ugjy0wHE71zvbcf2DeFQD/AMXEldJOugwHNaLtnQmzf6HNcepLfquXio/oy8u++hSovCz5o9o9iuW1ztKrGv6gXD6tnqvS+z2Fls/ChS/9bSuS9q1kllCpuc5h5OF4f7Xea6/Yh/u1D/o0v/W1eXxNTHwtJ+nsc03enE9jpmQCNQHN5xiFL5HMbitf2dtXeWamdQAOrfCflPVbKddDmvZpvHFS5999PI607q4ywOI0KCRxHqFUCMNNEGHL5LZLvl+UWFwHEKoJ1S7qFIFaJAKqItCQiIgCIiAIiIAiIgCIiAKiqiAjGqplzKlCQqOILbiBEkADEk4Lnu1G26Pc1KbXB73wIab10AgySMBktpX2BRfJqNLydXOcfSYA5LFf2PspjwEcnuH1XFXhWnFxgln1flyMpqTVkeDe1SuBQot1dVLo4NYQf9481u+xltFWxUSM2NFN3As8PyjzXqW0/Zvs+0Nu1qF8NMtJe8OaTnBDgcYHkr2xOwlhslHuaNEBjnl5Di6obxa1pIc4kjBoy3LmfASlw6pt5p36GfwW4Ydzmez23zZnGQXU3e8BmD8Q/RdjZu0lmflVaJ0dLCPNWn9j7KT7hHJ7h9VcpdlbKP8AKB5lx+qnh6HFUVhvFrrf8EwjUjlkZtC30n4NqMduh7T8islu5a89nrMR/g0/5YPnms6hQDGhomBlJLiBuk4r0aan+63obK+5MBVRFvYsEREAREQBERAEREAREQBERAEREAREQCFSFVEBSEhEUWAVURS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ISERQUEhQUFBQUFBUUFBQXFBUSFBIVFBQVFBUUFxQXGyYeGBkjGhUUHy8gIycpLCwsFR4xNTAqNSYrLCkBCQoKDgwOGg8PGiwlHyUpLykvLCwqLCwpKS0pKSktKiwsKSwpLCwvLDUtLCotLCwvLCwpLCksLC4sLCwpLC8sLP/AABEIAPgAywMBIgACEQEDEQH/xAAcAAEAAQUBAQAAAAAAAAAAAAAAAgEDBAUGBwj/xABBEAABAwEFBQUGBAMGBwAAAAABAAIRAwQSITFBBVFhcYEGEyKRoQcyUrHB8EJi0eEUkvEjJDNDcrIIU3OCorPC/8QAGQEBAAMBAQAAAAAAAAAAAAAAAAECAwQF/8QAMxEAAgECBAQEBQQCAwEAAAAAAAECAxESITFBBFFh8CJxgZETMqHB0SNCseEUglJi8QX/2gAMAwEAAhEDEQA/APcUREAREQBERAEREAREQBERAERRp1A4SMQVF9gSREUgIiIAiIgCIiAIiIAiIgCIiAIiIAiIgCIiAIiIAiIgMau+/TdcIJgjP04KVioXGBpzGfXFYr7HceXg+FxF4c3D76qWzLW6oXuOWAaNBn5nJcMZ/qrGvE7rpbW5RPPPUz0RF3FwiIgCIiAIiIAiIgCIiAIiIAiIgCIiAIiIAsW12wsI8DnA6jGOiySgKpNNqydmQyxaLY1gaTk4gcp1KyFq7fVJcGupmJBDhJBjKYH9Fkv2i0Bu95gDXODO6CuePELHJSeS9O9iuLMsWvalPFjrw0m7luO9X7JaW3DkLo8QGQwmRwOalarMxx8TQY+81iWkM/yi280EXAR426t+aycqkJuTaf8APf8AJGady/sy2mo0k/ERG4YQs1YOy6bQwXMQcZOZPFZy6OGcnTTk7stHTMIotKxjbx3opjHAlx3YSAtJVIxtfd2JvYy0WParcynF455DM+SnZ7S14luXIj5qfiRcsF8+QutC6iIrkhERAEREAREQBERAERUcMPsICqiX4wsChYqrak96XM3Okkjdu6q1tkPljmyC09DMa/TiuSdeUabm4vLYo5ZXsbYq3TOKmCrMw5bTlZplmRfa2SW3heGhwPSc1iWOyNe9zjMseYGmMOnzJUtqbK7w32m64DoYy6psg41f+p9AuKWKVdRqLLbqUzxWZmVs1bOzKV69dxzwkCd8KVoOIV8roUYznLEr2LWT1NVst92rUp6AlzeR/qFn220XGF26PUgLT0Kn9754H+X+i2e1KF+mW5E5cxiuXh6j/wAeeHVNpfYpF+Flxlqbcvz4d+/hG/gsGnVpCo5xcGudmJxHAu0yyHmo7MoEkNOVEZaGo6SfIGFkM2ZSa+Q3HqQOQKnFUqRjJJevPf7oZuxlus7HAS1p3SAVcAjJVCiCvRSSNSSIisAiIgCIiAIiIAiIgCFUcjSovsCDXYrW7QZaZ8N17N0AYbjP0K2FXAyoWq3spgF8gHCYkTuMLkqqMouM5NW3vYo9MzDpW402uDhi1t9uMyMi2dYOu4qGzbS57L7sSXH0jLgrVsqMcabgQ5pfcMateIK2dagGsAaIA0XFHHNN3yiUV36GS4YdFqNjVf7Ws3ebw9Z+YW1oulo5Lm7a80a4qDrxjAjyW3FVVCVOrt9mi03azN7aveH3qsiocDyKwnWlr7jmmQfTHI8VXbNquUnb3eEcz+0rSNRL4k75f0TfVmm2a+/aQeLj0AMfRby2VY6CVqOzNGXOduF0czj9PVZO2q8Nfx8P6/VcFKXw+FxPd379jOLtC5iU9qGlSEQX1C55J0BMDDotrsq+W3nmScYgCJyyVtlgY2mwloLg1ok46LOs7YbzxXTw9KaqJSeSWne5aKd8ydR0BUphY9S0g1AycYmPv7wWS5waJJgAYk6LujJTk3ssjS5KUWBT2xSc6A7GYGBx5YLPV6dSNT5XcJp6BERaEhERAEREARFQqGCpVoOgqTHKlZkhZTzWKOxDJVGyFh1LOKrHMOGoO471lUakjkrNXwvB0P2VjWcWlPZ5PyZDOftOzalFjr0FstIIOoO7TNdK43mSNRI8pVja1G9RePykjpirewrTfot3t8J6ZekLClRjRqypLSUcvr+SkVhdjIsTpbyKxa1kbUc9jtcQdxwIIV6xYOc373KuVbmPp+yrlKlTxf8AKz+qJ1SOaeKlmfB3z+VwGqjtPaZrOBiABgJnmVm9pdoNJuD8OLjuO4LUbGcK0ObN3M9DEeYXkV/05SpQfhuc8snhR12xrNcot3nxHr+0LT25/eVWUxq4E9T+k+a2+0be2lTx94iGjeY+S1PZygX1HVD+HX8zv2+a9KvFSlT4eO2prLaKNzbKgkAmAMzuWS54AngtXbpdTqkfCfLX0la6wbRf3VwYuvhrOo+QzVlxeCcm182npkicdmX9n0H/AMQ92Zkxu8WRJ0EdVt7TSDm3X+KcxkOi1Fs2XX91hFwYyHQSdXO1JWdsuxlo8TnO3yZA4CVFHFH9HC893p18xG6ysXrFsunTN5rcd5MkcpyWYSjnQoMxXpxjGmlCCNUkskXERFsSEREAREQBJRW3GFWTsDB2sKwF6iRxEAnmJ+Sx9j2+u5xFRhLfiu3YP16Lcgysd5uGdFxVKbhUVVSdt1sZtZ3uWa9a5ec3EAE+QmFibIt/fUy13vsjH4hv56K5bdoWd2HeAO0cJPQwII4FWOz9JjHvx8TgC0D3S3e0646aLmbvXUFJOLvvz7yK38VkbayvvNg6YFc1ZLWbLXc103Jg8s2uHQrb223Cg4k43vdHH9AsbtHs69D2+9EH837qlecvhqS+em8/LT6kT0utUbGnUHeAggh7ZBGR+4WJt22GlDh7xBDf16SuRtHaN1jaHwXC9AZkJxOf4ciuct/ai126rA8OEBrJaGjeXHHr6LD/ACMdGS0eK66FfiXibra9vaym+XC8QQBOJJwy9VTsbt1rKL6UeO/fHFpaB1gz/MtUNl0KAD7Q6846YwTwaMXdVOxWKhbagZQPdVTiJF0GBOQ4DTFcUFtHfK5ir7HTuqPrPxJc4+n6BddRs4o0bo0GJ3uOZXmDdt2zZtUU7RTDxMgnN7RqyqMxwI8l3Wyu09G3NaKRIcCL7HCHM+hGeIXfw6dJVHL53kueZtDK99TdWRkMx1xP3yWosNNptRugBrGl0DK86B8j6LbW2pDYGZw6LnBUeDaSwEuLmskaCXSf/GOq2ryjTnCFso5v2v8AYvN2aRvbXtBkhgcC4mIGJndAWZTZAWi7ObJc0948RhDRrjmfp5rcWir+Edf0XTRqPC69RZvRdC0W2rsF144ZK+Ao0qcBRfUnALpj4Filqy+hO8pKLWqS3V9yQiIpAREQFJQiUIVu/CpKVtdARJLTwVxzQ4cCqkAhY4cWHHIrCT+Hr8r+n9FdDU2vYLHuzuO4CWnoqV9iuo07zHkuYbwMQAdQBuIzW4tZbAlzQdJIE+aWauKjSMDodZXD/i0sThu84szwRucrtaq6tUYWgm+xt0ZxmHDoQV1DxfpcQJ6jP6rWdnnBr6tIxLHm6dYJxHpK2lnF1zmaHEff3kqUIXvKT+e6fR93+hEFvzOX7d7EbVsVSq0Q9jRUMZOuHxTxicV5/wBjLcLz6ZjxC8OmBHlB6FeyNs4c2pSdi0gtI3teCD6L59rtqWO1OaffovIxycB9HNPqqV6SnBO2bWfmtSs4m47Yviu3P3ByzOSh2IdO0LMBP+KDhwBJ6Qp9q7XTq0KNVpxcSANYjxA8iAOq2fsvp0qZr22q8NZZ2FpGZ8YEEcTiBvJhU4WN8N+f8FYLQ3/tX2tTawUSA57yC2c6bWnFw4n3f5lc9key4pVK5H+I663/AEskT5l3kvPNsbUqbRtpc1pBquDKbZm63IT6k9V7jsuxts1lZTbk1gaOJiJ+q3p2+K5y0V5fjvoaLOVzIab1QnRnzXMWW2PDaha0uL3zgCYzMmOa6G21O5s7ycy0j/udgPvgsXsswNoFx1cceAgfMFUqUnUnGDdm05S6X7sJK7SJbMq1w29VMTgxl0A8zhIHBbKzUYxOZVug0vdeOWgV2vX0GfyXVRSjFVJNtLS+r6/joXirIVaugU6VOOapQoxnmj6ugXVHL9Spry5FurJlyqFBjN6uLaLbzZYIiK4CIiApKFsoWq2SQs5O2uhBB0t4hXJDh94KragP6K0+iW4t8li/CrxzjyIMS22UOaab/ddkfhOhC5amatlqzBBB/wC1456grtmvDxB8laY64brvd0K8+rw8ZOMoystny6P7ctzOUL5nNttgbaK1Rvwd4OPumPVZux69SoHVnkkhwA0F0e8AOoWPaaTG2664eB7QCNMW/KWhb+nTDDdAAY7IaA6hYUqUnJ4n+5p257PyuUinf1JPMPa4ZOEfULyT2z7PaytSqgQ599jjvu3XN6+Jw6Ber3Tdc3VhkcswuE9tVnDrCypHu1WEHcHBzT/uC65+LPrf3ya9zR5o8b71V71YneJ3iYClj1T2O7KY81qxEva5tJh+EOBdUI4xdHInevWagvPDdG4nnoFxHsesIp7PFQ/5jqlT1uD0YPNb7ae3RSaWsM1XYk6Mn68FRyhBXnpf6R29ZfQtdJZmJ2p2lef3bTgzPi79ltdl0D3VNmjWgu5nGPVctsyyGtVDc8ZceAzn71XbucKbQ1uJOX6rl4e9ac61T5d+vRfTtlIeJuTJV612GtzyA3KtChdxOfyVKNG6LzjjqdygXGplg1ene0lKa8X7Y8jYm+tJhvmrlOlHNVawNCtmsTktl4XiqO8uRPmXS5VBUGU96uLeOJ5ssERFcBERARJVQ5VVt1JUeJaEFKlCcsCoCuRg7zUi5w4hVFVrsPQrndr+F4XyejIIVaAdi3P0K5baOyKrak0r2+6HYtPCTiF1BoluLD0KFzX4HB3qOS4+IoRq5Pwy+j8nzKSipHI26pUbVovrNumGyMMmuIJw4FdYGYXCcRiw74y6hc92vouimXYwXNvb5gieOBWy2Jbu+otBPjbgHcR+0Llo4YVZU3f135p/Z8/MzjlJo2Afk7UeF/3z+a5T2oWa9sm0j/l3Xjk2o1w9MF1UzicJ8LxuOhXD+2XabqOy6gGdZ9Og7+a+T1a0jqu5ZvvvZeqZqeA94nerF7xUNRbYRY+gtj7UfTsNnoMFwNosDj+JzroLuQmVGmwuIABJJgDUlWezlJ1qpUnUhIdTY6cg0XRMnSMfJdtsjY7KAvnxPOAO/kNAvAVKpXn4tOfJLv3OVRlN5l3ZWzxZqeONR+fPcOAWa1oZ4nmXH7gKk3TJ8TzkBpwHBVuAeKocdBoOQXsRjhsorTS+ker/AO3TY6kraFG0y8y7AaBXH2gNwGJ3BQvOfl4W79SrjWNZ+uq1hezcPWT38u7Eog2iXYu8lfAA4KybQT7oUm0ScytKbivkV3z/ALJXQn3m5SCNaAqroSe5YIiK4CIiAoVAvIVxUvKkl1BAVgqOpNd+ymWg7lbdZhpIWUlJqzSaII929uRkbiouqNdg4XTxw8ip3HjIg81R1X4mH5hYSVlbNLk1de+xU1237G51Bw96PE06i7j1wlcrsXancv8AFJY6A4btzhxH6ruGAfgdH5TiPIrh9u7MNGqcIa6SzdGo6fovL4uLi1VjtlzXvy8zCqmmpI7drwQCIdIzGVRv6heN/wDELtQj+EoA4HvKrvzEXWUz5Oeuw2Pt51Hwul1MmY1afiadDwXnf/EHVa+pYqrCHNdTrNw0LXMcQRofGMF2cJWjWkra8u+/XN6QmpHlveJ3ixb63W1+yVrszQ59OWEA32eNokTDoxaeYXoycYtJvU0dkeleyX2n2azUv4W1k02zLKsFzCJJuPjFuJzy3wvbrNaW1AH03NqXhLXtIdTDTucMD0XxbfW+7L9ubZs902eoQwmX0XS6jU/1Mn1EHis5UP8Aj339PMYT63YYm54nauOXn9Aha1pl5vO+8guL7Ae1Oz7THdyLPXaJdRn3wM3U3/iHCJHLFdox7B7rS474+pXM1hdnb109I6vzZBLvHuyF0bzmpNsozJk8UmodA31Kfw0+8SVqo4nfC5eeS9v6BPvWj9lTvpyCqKLRopXgt7T3aXkWzIgFTAS8qrSKRIREVwEREAVC1VVCFDBA0QqGhuJUi071HuzvWEoJ/tIKd27R3onj/KfNV7k/EVE04zefNZuLWzX+xBRwJzYD1H1WHtDZrKrCxzXjUEY3ToRisolvxOPIlVu8H9XR9VjKKnk8/Z/wrlWrnnVusL6Ly14g6GMHDeFw3tR2ffsgqDOlUBP+l/gPqWr3S37PZWbdeJ3EEuLTvDjgFwnafsm/uqlN3ip1GObfGl4QC4aQYM5YLyfgy4eqqkc0n/6czg4SxLQ+bGjFfRFPIch8l881aZY4tODmkg8CDB9V0Fl2ztK2HuWVar5GIBDBd1LnCMOZXrcdwzrqLTSSvr6G9WGKx03bLaGyWX2fw3fWkn3qVTuWUs5vloIe6YwjTMLzcr2Lsj7AhVptq2u0EAz/AGdFsmAYxqOyyOTTzXqfZ72e7PscGz2Zl8f5pd3tWd95+LekLajKNOmoxeIvGyVkeK+yv2bbQfbLPajSfQo0qjapfU/s3VA0zcYw+IhwwmIgnkvo8GpuaOpKhhqXjnKqGg5PPmodRyeT9mvxcm5K4/4h5J3B1cVXuT8RTuj8SnBzi3/t/YsVFnG8qQpBR7t29SDStIxiv2kkg1VVAqrdEhERSAiIgCIiAiSVEh29TKiSVnJeZBE0d5Kh4BpJ81c7veVS/wDCP0WLilsl9WQUl3Bo81CJ/NxPuhSc34jJ0H7I7j0aPqqSXPv7L2bBH13Yf7W/Uq1aawYxzjk1pJ4wPsf0V46+p/8AkLT9q692zP3uLWeZk9IEdVjVeCLlyXff1Kydlc+Ve2A/v1piBNZ5gYAS6TA6r0X2ebB/h7MKjv8AErgPP5WZsb5GevBeddrgRbrRP/Nd817PYawfSpuGT2McOTmgj5rl/wDoVJLh4RW6z9EjGtJ4Ej07Y9G7QpDW4OGJEmDoZOSzInGJ4jBw5qNJkNAz8I6gD5hT3Y8nb+BXXCNopd995avZLIq0n8Lp4HNULh+Jsfe8KpGPiwOhGqleIzxG9a7Z/leqea/gsRFFuh8ipd24aoGNOSqARxV1BLO3sAC5SDkDlJbxXJkhERXJCIiAIiIAiIgCoSqogIXN6oXaBSIQnQLJq3eZBCIyxKpGgzOZ3KURzKpd01OZWbXfe/Ugjy0wHE71zvbcf2DeFQD/AMXEldJOugwHNaLtnQmzf6HNcepLfquXio/oy8u++hSovCz5o9o9iuW1ztKrGv6gXD6tnqvS+z2Fls/ChS/9bSuS9q1kllCpuc5h5OF4f7Xea6/Yh/u1D/o0v/W1eXxNTHwtJ+nsc03enE9jpmQCNQHN5xiFL5HMbitf2dtXeWamdQAOrfCflPVbKddDmvZpvHFS5999PI607q4ywOI0KCRxHqFUCMNNEGHL5LZLvl+UWFwHEKoJ1S7qFIFaJAKqItCQiIgCIiAIiIAiIgCIiAKiqiAjGqplzKlCQqOILbiBEkADEk4Lnu1G26Pc1KbXB73wIab10AgySMBktpX2BRfJqNLydXOcfSYA5LFf2PspjwEcnuH1XFXhWnFxgln1flyMpqTVkeDe1SuBQot1dVLo4NYQf9481u+xltFWxUSM2NFN3As8PyjzXqW0/Zvs+0Nu1qF8NMtJe8OaTnBDgcYHkr2xOwlhslHuaNEBjnl5Di6obxa1pIc4kjBoy3LmfASlw6pt5p36GfwW4Ydzmez23zZnGQXU3e8BmD8Q/RdjZu0lmflVaJ0dLCPNWn9j7KT7hHJ7h9VcpdlbKP8AKB5lx+qnh6HFUVhvFrrf8EwjUjlkZtC30n4NqMduh7T8islu5a89nrMR/g0/5YPnms6hQDGhomBlJLiBuk4r0aan+63obK+5MBVRFvYsEREAREQBERAEREAREQBERAEREAREQCFSFVEBSEhEUWAVURS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06 Дорожка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000"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Развитию ожирения способствует ряд факторов: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малоактивный образ жизни;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генетически обусловленные нарушения ферментативной активности (повышение активности ферментов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липогенеза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и снижение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активности черепно-мозговых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травм ферментов, расщепляющих жиры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липолиза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погрешности в характере и режиме питания (чрезмерное потребление углеводов, жиров, соли, сладких и алкогольных напитков, прием пищи на ночь и др.);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некоторые эндокринные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патологии;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hlinkClick r:id="rId2"/>
              </a:rPr>
              <a:t>психогенное переедание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физиологические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состояния;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стрессы, недосыпание, прием психотропных и гормональных препаратов (стероидов, инсулина,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т. д.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2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00562" y="3500438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02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такие, как депрессия, токсикомания, суицидальные формы поведения.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меньшей мере, 20% молодых людей имеют те или иные формы психических заболеваний —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3.gstatic.com/images?q=tbn:ANd9GcSuthDoggs-RFevfh7SHPc3OuQ9-DBeouk7nA3V_YGZXORkVDKE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9430">
            <a:off x="758107" y="995560"/>
            <a:ext cx="3717131" cy="292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1802" y="2857496"/>
            <a:ext cx="56435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Подавляющее большинство людей, употребляющих табак, начинают это делать в подростковом возрасте. На сегодняшний день более 150 миллионов подростков употребляют табак, и это число возрастает во всем мире.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http://t0.gstatic.com/images?q=tbn:ANd9GcRXaB3QDqabeQhNi3MEVH1JmwnOcH9xfSYKk7wM4VKL66PDlm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ANd9GcSPTgYdf3enJSC8mNeBostEBDqDj4OtbT-lLGV8UW0qnfICo9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294568" cy="278608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2089">
            <a:off x="3560987" y="1610030"/>
            <a:ext cx="5234098" cy="3750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85728"/>
            <a:ext cx="37862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Вредное употребление спиртных напитков среди молодых людей вызывает растущее беспокойство во многих странах. Оно снижает самоконтроль и повышает вероятность рискованного поведения. Употребление алкоголя является одной из основных причин травм, насилия и преждевременной смерти.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t1.gstatic.com/images?q=tbn:ANd9GcQaP8HBIstCEmlBLit4h1w7JPrTX4SXWv_DNXqHdch_jZ--AZ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478">
            <a:off x="6043115" y="401728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t3.gstatic.com/images?q=tbn:ANd9GcT8Z__gEMeN_HUD94rCf0LR0g9ZIai9SHNp5G72E2KDR5FkR7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9908">
            <a:off x="3857620" y="3429000"/>
            <a:ext cx="26314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857232"/>
            <a:ext cx="3929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Непреднамеренные травмы являются одной из ведущих причин смерти и инвалидности подростков; их самые распространенные типы — травмы в результате ДТП, утопления и ожоги.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t3.gstatic.com/images?q=tbn:ANd9GcQzDwf9mgNgJunO6iXajRlWCxluGPK_cB91OhFAMlVd50tdfk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9082">
            <a:off x="4685862" y="967088"/>
            <a:ext cx="38054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7632">
            <a:off x="3837594" y="1882063"/>
            <a:ext cx="464689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42852"/>
            <a:ext cx="40719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России активно действуют секты, которые оказывают  воздействие на психику детей, и  восстановить ее  психологам не всегда удается.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1.bp.blogspot.com/_O8hZkJtZsUM/TJRVoHJijFI/AAAAAAAAAvo/rA7L5R0La48/s1600/%D0%BB%D1%8E%D0%B1%D0%BE%D0%B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928802"/>
            <a:ext cx="4398124" cy="471490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571480"/>
            <a:ext cx="80724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63023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показывают исследования, наиболее значимыми ценностями для подростков являются: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семья, родители; друзья; образование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рейтинге важных жизненных ценностей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занимает лишь 10 место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причем здоровье близких  является более значимым, чем собственное здоровье.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AutoShape 2" descr="data:image/jpeg;base64,/9j/4AAQSkZJRgABAQAAAQABAAD/2wCEAAkGBhMSEBUUEBISFRAUFRQVFRQUFBQUFRQUFBQVFBQUFBQXHCYeFxkjGhUUHy8gIycpLCwsFR4xNTAqNSYrLCkBCQoKDgwOGg8PGikkHiQsKSwtLCwsLCwsLCkqKSwsLCwsKSwsLCwsKSwpLCwsKSwsLCwsLCwpLCwpLCwsLCwsLP/AABEIAOgA2QMBIgACEQEDEQH/xAAcAAABBQEBAQAAAAAAAAAAAAAFAAEDBAYCBwj/xAA+EAABAgQEAwYDBgQFBQAAAAABAAIDBBEhBRIxQVFhcQYTIoGRoTKxwRQjQlLR8GJykuEHFTOC8RZjc8LS/8QAGwEAAQUBAQAAAAAAAAAAAAAABQABAgMGBAf/xAAvEQACAgEDAwIFAwQDAAAAAAAAAQIDEQQSMRMhQQWxI1FhcYEikaFC4fDxQ8HR/9oADAMBAAIRAxEAPwCjRPROktaARqJ6JJJCFRKidJIQ1E9Ek6QhqJUTpJCGolROkmEKiVEkkhComonSSENRKiJSskH/AA8NTxTtwRxeGjz5BQ6kfJZ034BlE4atQOy2VoLv+VxDwKoJpYVpXUqvrxJ9CRm3MXNEQmZXLqOipuCuTyVyjgiolRdUSonIHNEqLoNTUSHwNRNRdJJCGTpJ6JyIySeit4dhcSM7LDFaanQDqVCU4wW6TwiUYuTxFdymktBE7FxgKh0MnhU/oqEbAI7dYTurfEPZUQ1lE+ymv3L5aW6PMWD0lK6UeNWPHVrv0SbKPOjHno136K/fH5op2S+REkpnyjxqx46tcPooU6knwxnFrkSSSdSGGTpKzJyLohsCUzaXdjpN8FVOr78HiD8P6orhXZku8Tweh+arlbFLOScapN4B2HxiQWjUXstXgEmbE3JSlcAax1WhaWTlA0WCHX3J8HdVU1yM+WBGirHDwAUXbDsoIjCTZcSmdODF4ngri+ux9Ag2KYHkaXDQbL0aPBte3VBJ2JCoQXsqdgc3sKrqjqtmMsplp93CPOS1Ty0pnPDgjU1g4fdkRpI1Gh8gUoko6G0EDht7rvWojNfoZxuiUH+pFCFADTSni3KU3h9BpUnh9UalZPOQ7Qq1HgAaKt3YZYq8oyEaVIoKGqi+zu4LQYnTUXdshHcxFfCxtFMoJMp0TtYTopILQdVpMBwwEZqW5qVligskK697AkPB3lmYDXbktXgcuIUMNHxG55k/uiuzkENhV3sB1P7KqSjr6rMeqauU8V/n/wANF6bpVHNn4Cz22+IV4LhsXiK9FFnC7a8IRkK4JWxG7p/AeCr9+EzozSluFsZM6C1UpmRB4HqAfmpDDJNG1BXRZQ5XOoaGm4qpYlzgXHJlsYwsUzNADuQoD5IDRaqaiAmjrFD5nCwbjXfmEV9N9S6b6dr/AE+H8v7ewO9R9NVi6lS/V5Xz/uUMMw8xogYN9+C9GwvAWQWAAX3PNUezGBBgz1BLtxpTktJlRXUX73iL7AimrYu/IOdIDNWiliEMbV1A0fug4lTFyD4hN946jfhGnX836Ifff0458ndRT1JY8eRR8ZJFITQKfieK+gB+qoxMUj/iilo5ZW/K6mfRooPi+SpR4I13Qed9k+WGa6K0uyHfNF2r3u/3OPzKif5+pUcKL4g0fE4gDzsp5iWcCbmg5KrLZdsSeCB8AnW/W/zTCXT5n0rY3omY57tkz+o+MEUV9FawKY70uhPuQMzDy0c3yqD6qjOscK1CHSWKd1HZE2a4V5tNnD0JVunudU1JFV9Stra8m0gYYWigrQLialSRaxWgitBFRQgioI3BuCh8Vq0cZ57mccUuxl4+GXuVF/lX8R9SjOIN3Q266ozbRzyikzvBMBGXxgLTQJYNFALLiUhZWgKaJEDQSdAK+i5rLHJtsvhBJYQIxmPV4YNG3PU/2+aqhtEoZLnFx1Jr6ruJDWWus6k3I0lMenFROXzIDSTYKtDnHPdlZfeu2XiSuDBc52Vum52A5q7AgMgsywxb3J3VKTkzpyor6k/dW5pnRBTmg8/jeXQ0+qDRO0g1JU8pCVbfc2E9joDBlAzaWueay+KY+4cnHQE1PUhS4XhU1NNLmfdQzo59Rm/lAvTnoqmLf4ZzTW96yI2M8XMMNLXEfwVNDThavM2XVKu6yO7BVG2it7G1kllohe0VNSrcOMW2dcbFZvDsRc12VwIcDQgihBGoINwVoYcUPauM6JfwG8BxfuX5XH7p51/I46O6HQ+q17mFeXCIWktNwtn2Xxqso8PNXwK6m5Yalnv4fIIlpNR/RIFa7S/8kSfF5oNOQG+/noPr6Ic+PlFBqoWMz5oj3GtSep3/AHyVaWJqXHy5Bcd1zsnk66aFXDH+ZL0NgF3G6D4xjDW2UGM4+1lQSuezPY109WNM95Dlz/ptHhfF/iqRZnPfa1zGMZWPbAtk41R32ACWxvNEdf4SC0j6ea08t2rERoa94D9K28S877S9gnyMXLFNQ6pZEbpEAN+YNxUHjvqgMWUpTWuw3JUtjg8ZJb42JSwj3KDNM3Na8qKYTDR8Oq8rwjEY8Fl3l41ym9OQdqFtcGmy9jHPoNzvpeii55IyiiXEHEg613QGMyi1MSWJbU6mp9dEAn5cgpsCymbjsPiney3duPjheHqw/AfK7fIIlMMoV5x2dxX7PMNfXwHwv/kdr6WPkvSZwVRvRWb4YfKAWsq2TyuGBJ99bcUH+zH86JT49kN75vFGYJ47AmfPc1zHqljEzRoaN7noNPf5KQRUEm5vM8nb6bIPrrNlePLCujr3zz4RYlyuhHzGjPhGrvoOJQ4TANRWisiYFKNsBtwCAZyw7tLMWIGigQjEJ/KDVTxpmmpWZxqarYKRKCKwbGm43dwRU7nQNG7nHYLfYL2IgwcrntESKAKudUjNxa02HzXPYbCWwpdrhQvigPc7l+Fvl8yVq2tRnTaaMIqUl3YH1erlOThF4S/kUCHRWmsCiapQ5dUgeZ/tR2JhTnjB7uYAoIgFcwGgiNtmHA1qOll5/iUlHkoohxgMpFWxG1LH8QKgEEbg8RxXsGZUcYwaHNQjDiio1a4fEx2zmnj89FxX6ZWLK5O/TayVTUZd4nnDHB7ajVWMPmHMLhoIga1xppR2Ye4Hqg2JYbMyESkdpMKvhjNBMNw2qfwHkffVEcPnmv8AhLauHL257obFbHiXIabjOOYvKD8WGQ3JXf8Auh+NYi2E2gN6LuYxlkNlXuHeGpIrex9v+UBkMAj4lGBGZkrXxxTao3bDr8TvYb8CnHc9sF3FFqMd9jwl/Ib7BdnGzBdNTLA5gJbBa8AtJr44mUi9CKDnm5L0cKCWgNhsayGA1jGhrWjQNAoApsyMVVKuO1Ge1F7um5P8AfthgwmZOIwNBiBuaGaXD238J2JALfNeEQ8PAiV9zcr6QDl5P22wPuJpxaKMi1iN4Ak+Nvk6/RwXJrIPG5HZoLcNwf4MuyDW2w9ytdgMP7pumiz0vBvTZa3BxlYOiGpZCjYTgtqL8K/og2KwEdhxRlQvE7iwVpTHuzITJoeS9L7Mz3eyUJxNXAZD1YS35Aeq8zxlpZUkHWnmtl/h7M1kyOEV3u1pXXoX8XH0ObXx+Fn6l/E2WKztBwK1U4AgvcD8rlpq5YRmrI5YRjRKi2iCTEShKPuh7LN4vYlY7UXu6bkzV6apVx2ooRZsgo9hWIiJBymhc0U50/CefDyWSixKo32ThQ3uNXFsVtxezmkUoRwr9FRBvJ1SwilPRHtJHXVA4swS6jgQQtnjMC5qAs26RER7RUA5g0k2sTSpPLVWRWXgnPjJ6b2XZSUg/wDjb73CMgqvBhhoDWijWgNHQCgUwK0cVhJGUk8tslDk9VFVPmTjEmZdVUWZdNcmEdk16fNVmYdBbXLChDNY0hsFQda0CncVxVNhMfLRXmcHl4jg6JAgvc2wLobHEDhUhWq0sLAWAGgHAKMvXOdOopcCcm+SbMnDlDnThyfBEnDkE7YYR9oljlFYkPxs4m3jb5j3ARYOUjXKE4KSaZOE3CSkjxqUbdaaUNqKl2jwvuJpwAox5ERnRxu3ycD5UVmWdcAblAnDa2maBT3RUl5CNbUAXEWHRpOpVlzQKA9SoI8Xc6DQcEzLYLHB552jdFMTxtcGA2JBy1PPTYeiLdkcXMCxvDcRmb9RzQ7tDiPexcjfhabjnoPSp9V3Iw6D9+SjGx1yUo8jWwVicWelwpljgHNOYEWT963h7LH4ZiLoJ0zM3b9RwKM/9TwfyRPRv6o7VrqpxzJ4YBt0dkZYisoJRjRZjG4ZOiPzEZUJmEHBZxoOx7GPc2hVczb4Tw+GaOb6HiDyR/EpIAVWemSEksFqeTcS04yZhNeKVIuOB3HrVAp+CGOrso+ycwC17K+JhzDm11iPIivmjU3JhwqdVNvuOn2wH+yWMd7CyONYkMAV/MzRp8tD5cUeDl5fhk46XjtcNAbji0/EPr1Xo7IwIBBqCAQeINwUc0lvUhh8oAaynpzyuGWc6bOoM6YvXZg4slgRF016qZ0u8SwLJezqNz1X71cmKmwIlMRLOoC9NnUsDFkPXQeqweug9LAi016la5VGvUzXqLQ6A3bPCjFgiIwVfBq6m5YfjHlQHyKA4DDLn5qeEb9Vs5ybyMqPiNm9T+6oJDaGQ6NtsKCnyQrVpKeVyFtG5OGHx4OHmp6n2CzvaXFQwED0WjjRMjCSvN8emi59OfsEPbCcH2yVpGDmNTqSSfqj0tL/AL5nRDMOtqEfliN1FkGxxL2XH2RXWlPlUcCO484hk3jYZug87ixJo1DHVcb6pc8E8Jclufxt8Q2sEsH7LR5o/dtcWVu9xysHnv0FStX2S7AZ6RZoEM1bC0Lub+A5an5+gsghoAaAGgUAAoAOAA0RLT6PK3TB+o1u39MDIyPY6FKwS5tXRqeJ5rcVFQ0bD3smhEFtN1q40MEEHQgg9DYrGRofdkg7Egnpp++ibW1KGHFdhtFa55Un3BmJy4F+CLdmMZoBCiH+Q9fwH6enBVIrMxuChszBym2i5qLnXLKO2+lWxwz0LMmLkEwLGe8bkefvG7/mbx68UULloa5qyO6JnLISrltkSl6WdQF65L1ZgqLBiJjEVfOmzp8CyWO8SzqvnTh6WBZLIeuw9VQ9dB6bAi216ka9VA9czExRttTYfqoTkoRcmThFykooinpgudUfC3wt5uOp/fBM7Rop1XcBg1O2i6iHK0uOqz9k3NuT8h6EVFKK8ATtBNhrFjo0u8Br3McGvFWvI8LhXZ2iIY7GdFiNhs1e4MHVxp9V6RAl2shthgAsa0NAIBBDRQVHkp6ajr7nnAtTf0Nq5PLIMMq9DK10/wBk4T7wvu3cAKsP+3by9FnZ3C4kE/eNo3Z4uz1286JrdLOvngavUws4fcjbFUnelRtaE3ehcuGdGTLMYCtr2P7LgkR4w8IvDYR8R2e4cOA36a0+y/ZwPIixR92Phafxnif4fmt02Iiek0mf1z/AP1er/oh+Qg2IusyotiqVsVFHEF5JnhZ7H5W+bZ1j/MND++COGIq05CD2lp39jsVTdV1IOJdTZ05qRlWiqrTkKoKtFha4g6g0PULuJBqFnsNGiUlyZ6CyIwh7Q4AGzqGlue62GHYgIzMw1FnDgf0VaWiObCDQ6gvbbUoMyf7uIXNABrRw2I5rt01/Rffh8nJqdM74trlcGpJXJcoJSdbEbmb5jcFdlyPxaksoz0ouLwzrMmzLguXJepYIZJc6Qeoc6QenwLJYD10HquHLrMlgWSyIidzLZjroAoYbCeinadzc7f2QbW6hN7I8BfR0bVvlyKEwggE21Kq41NDJQFR4nOZOGY2AOgHFZHF+0Lnvo1/hZsNOiFvjAVjBvuEezEv3k5nI8MEE/wC91Wt/9j5Lcd4s/wBmZQwoALv9SIe8fx8WgPQU8yUUdGWh0lPTqSfPIA1dystb8LsXe9UcWKKUNxwO6qCZUEWcXWoHHvKM/gTHGsLwHhSrD5fh8vRD/wDI4v8A2/6j/wDKLvmlX+2KqWgqm84Lo66yCxkJsfQUGg2UgiKkIiXeq/ac+4vtiqVsZDWRlK2KmcSSkERFTF6qCKn7xQ2kslPFYN6/mHuP7KKViilwrc0MzTx1HUIZCic0B11fTsz8w5orOpXh+DuNDB4A31NN7EFAsRlg0HxAkmttuVd1pWRW0oQLcUBxuM29KeS493YJQfcoYfiRhuDh0I4jdatkYOALTUG4WJlbtPVGMFnaHIdD8PXgiOg1G2WyXD9wX6hp96c48r2DpcuKpqpI/gAD1SqmTEpxHYcu4ZqVC1WYUIC+/VCddqtvw4c+QnotPn4k/wAFp0Slh5rmNFDG1OtLLmHDv11QrtFOENo2yDcLIYisvBl+0mLuc6lzXcUsqGByoiRYbdi4F3QXPsCqs9Gc51/n9Ed7IyxzOiHQDKOp19vmrdLW7bYx+o+ruVVUmbSJGoqb55cRo9lQc9bGEDGTmXXTZ4qpEmjXVQOiKMuVygkUubZZ+3ndc/a1VK5U9qI7maARExcqomF22MuXbg6N2S0x6kbGVURVGY1023I+7AQEwu++VFrlK0KDiiSky0IqGzcKjwRoTX9QrrAuZiHmaRvt1XFrKOrW0uV3R26S/pWJvh8lWehmlW609Vn52Ed/nX6rTQfHDI3A+SDTMEklZjBp4TAUvUE60VxjgbtKldJUXUOEQNqJYZJtMNSE5nbf4hY/qraAS0bI4HbfojzTUW0Wl0Wo60MPlGY1un6M+3DHXLiuqKDPU8tlZqtQqYZ8vghptO7p48LksQYasQ2JoMNX4UIanVZtpy7s0HaPY5a3K0lY/tDMipC02KzlAsHicxmcVGXyLK/mCnQS59ALn5la2RAhsDRoPc7lCMIl9XnXQfVFA5aT0rS7a+rLl8fYzvquq3z6S4XuWXxFC9ycqNyNJAds5cuSnKZTIjJUTpkhiUPXbYiiThRwPknEZJr7qFdtKjgfIQhPU4ehzYq7EdUuBcphNrl1VVIcVSh6qcS1PJw5+R9fwu+qqRSK7K5HbVqzuIRnMKy+uq6Vrxw+5ptDb1K1nldi1MvoqH2gmw0Q+NiLjquYU4uJM78dgpS2twi+CTWYFhNxcdN/3zWcbM2UcOecx4e03aa/2XTp7+jYpfuc2op61bj+xs5yMB4dzqupKHU1KEYXO9/97s64HAbI3CcAp329Wbl+32KaaulBR8+fuEWPAUUxPho5oTO4qGjVZbEcdc4kAqhyLo15DGMYm2nxXWcz5jRtyTQKk55cb1JWgwvDcgDnfER/SOCv0mmlqbNvjz9ivVaiOnr3efH3LMvAytA4e53KkClIoFA5bWEUkorhGNk3J7nyzrMlVcpKWCI5TUSTpxDEJqLpMkMOEgmTphHScFcp0w53VOHLhOkOSsiKeHMKoCnBUHHJJSwEhGVfEZAObUXUTYiLwYdWg8h8lnvWIJKEvuHPSrMuS+xgZyVylVTAW5ncGa48Ch0Xs81Z9Jmg3ozkOGqOKzoY0+aJYtC7qwIQiUwV07E7sEtbQlzuA/uaDzVtcHOSihpzUIuTDfYfEwYDAdQEdxDFw0WKxGE4e+G0Bpo4WI5iyJukYj/iSk+7wNGPlnE9iZebFVGQ66oxAwUDVSnDwNB8gPa6g2SyQ4TICoJ1R96G4YfH0B/REIhWn9Gh8Ny+b9jNerTbsUfkvc4JUZXZXKOoCnKdKiScYSSdJMIZJOkkOIBOmSTCHTpk6YQ6SZJIR0nTBKqQ52xtSAN1pZeHRqEYTLVOY7afVHFlfV71O1Vr+n3ZovTKXCtzfn2K8ZoQ2fiZWkolGWW7RT18oKDhePdmZxB2d5JutPgMiIMEH8cSjnch+Eeh90GwyUD4lx4Rc8+AWldER70nTc2v7IEeq6nHwl+TPOgUmHj+Kv8AVf6ooxoVfEYdIjH8fCeouPr6Kw1yG6yvpXSj9fcIaWzq0xl9PYlEMKOJCHBOHJFcTOopt8DwdtPVXnFVZhlQupaLVt9RYrQei34bpf3X/YC9Xp7K1fZkpTFPVMtKZ4SSSScQkkkkw4kkkkhDVTp0kxFCqkkkkOKqdMkmEPVdwmFxAGpSSVV03CuUl4Tf7Itpip2Ri/LXuaSUhBoACkiRE6SwTbbyzaJJdkUZ2ZDWErBT0xmeeqSSTLYBnDYWSGOLrn6BWi9JJbyitV1xjHhIw99kp2OT8sq4hDzwyBrqOouP081BIzGZoKSSBetQSlGXnv8Ax/sOejzbjKP1X8/6LQcnqnSQANjFqr/C/kbH6JJKyix12RnHlMrugp1yi+MFhJJJegmFEkkkmHQkkkkhISZOkk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MSEBUUEBISFRAUFRQVFRQUFBQUFRQUFBQVFBQUFBQXHCYeFxkjGhUUHy8gIycpLCwsFR4xNTAqNSYrLCkBCQoKDgwOGg8PGikkHiQsKSwtLCwsLCwsLCkqKSwsLCwsKSwsLCwsKSwpLCwsKSwsLCwsLCwpLCwpLCwsLCwsLP/AABEIAOgA2QMBIgACEQEDEQH/xAAcAAABBQEBAQAAAAAAAAAAAAAFAAEDBAYCBwj/xAA+EAABAgQEAwYDBgQFBQAAAAABAAIDBBEhBRIxQVFhcQYTIoGRoTKxwRQjQlLR8GJykuEHFTOC8RZjc8LS/8QAGwEAAQUBAQAAAAAAAAAAAAAABQABAgMGBAf/xAAvEQACAgEDAwIFAwQDAAAAAAAAAQIDEQQSMRMhQQWxI1FhcYEikaFC4fDxQ8HR/9oADAMBAAIRAxEAPwCjRPROktaARqJ6JJJCFRKidJIQ1E9Ek6QhqJUTpJCGolROkmEKiVEkkhComonSSENRKiJSskH/AA8NTxTtwRxeGjz5BQ6kfJZ034BlE4atQOy2VoLv+VxDwKoJpYVpXUqvrxJ9CRm3MXNEQmZXLqOipuCuTyVyjgiolRdUSonIHNEqLoNTUSHwNRNRdJJCGTpJ6JyIySeit4dhcSM7LDFaanQDqVCU4wW6TwiUYuTxFdymktBE7FxgKh0MnhU/oqEbAI7dYTurfEPZUQ1lE+ymv3L5aW6PMWD0lK6UeNWPHVrv0SbKPOjHno136K/fH5op2S+REkpnyjxqx46tcPooU6knwxnFrkSSSdSGGTpKzJyLohsCUzaXdjpN8FVOr78HiD8P6orhXZku8Tweh+arlbFLOScapN4B2HxiQWjUXstXgEmbE3JSlcAax1WhaWTlA0WCHX3J8HdVU1yM+WBGirHDwAUXbDsoIjCTZcSmdODF4ngri+ux9Ag2KYHkaXDQbL0aPBte3VBJ2JCoQXsqdgc3sKrqjqtmMsplp93CPOS1Ty0pnPDgjU1g4fdkRpI1Gh8gUoko6G0EDht7rvWojNfoZxuiUH+pFCFADTSni3KU3h9BpUnh9UalZPOQ7Qq1HgAaKt3YZYq8oyEaVIoKGqi+zu4LQYnTUXdshHcxFfCxtFMoJMp0TtYTopILQdVpMBwwEZqW5qVligskK697AkPB3lmYDXbktXgcuIUMNHxG55k/uiuzkENhV3sB1P7KqSjr6rMeqauU8V/n/wANF6bpVHNn4Cz22+IV4LhsXiK9FFnC7a8IRkK4JWxG7p/AeCr9+EzozSluFsZM6C1UpmRB4HqAfmpDDJNG1BXRZQ5XOoaGm4qpYlzgXHJlsYwsUzNADuQoD5IDRaqaiAmjrFD5nCwbjXfmEV9N9S6b6dr/AE+H8v7ewO9R9NVi6lS/V5Xz/uUMMw8xogYN9+C9GwvAWQWAAX3PNUezGBBgz1BLtxpTktJlRXUX73iL7AimrYu/IOdIDNWiliEMbV1A0fug4lTFyD4hN946jfhGnX836Ifff0458ndRT1JY8eRR8ZJFITQKfieK+gB+qoxMUj/iilo5ZW/K6mfRooPi+SpR4I13Qed9k+WGa6K0uyHfNF2r3u/3OPzKif5+pUcKL4g0fE4gDzsp5iWcCbmg5KrLZdsSeCB8AnW/W/zTCXT5n0rY3omY57tkz+o+MEUV9FawKY70uhPuQMzDy0c3yqD6qjOscK1CHSWKd1HZE2a4V5tNnD0JVunudU1JFV9Stra8m0gYYWigrQLialSRaxWgitBFRQgioI3BuCh8Vq0cZ57mccUuxl4+GXuVF/lX8R9SjOIN3Q266ozbRzyikzvBMBGXxgLTQJYNFALLiUhZWgKaJEDQSdAK+i5rLHJtsvhBJYQIxmPV4YNG3PU/2+aqhtEoZLnFx1Jr6ruJDWWus6k3I0lMenFROXzIDSTYKtDnHPdlZfeu2XiSuDBc52Vum52A5q7AgMgsywxb3J3VKTkzpyor6k/dW5pnRBTmg8/jeXQ0+qDRO0g1JU8pCVbfc2E9joDBlAzaWueay+KY+4cnHQE1PUhS4XhU1NNLmfdQzo59Rm/lAvTnoqmLf4ZzTW96yI2M8XMMNLXEfwVNDThavM2XVKu6yO7BVG2it7G1kllohe0VNSrcOMW2dcbFZvDsRc12VwIcDQgihBGoINwVoYcUPauM6JfwG8BxfuX5XH7p51/I46O6HQ+q17mFeXCIWktNwtn2Xxqso8PNXwK6m5Yalnv4fIIlpNR/RIFa7S/8kSfF5oNOQG+/noPr6Ic+PlFBqoWMz5oj3GtSep3/AHyVaWJqXHy5Bcd1zsnk66aFXDH+ZL0NgF3G6D4xjDW2UGM4+1lQSuezPY109WNM95Dlz/ptHhfF/iqRZnPfa1zGMZWPbAtk41R32ACWxvNEdf4SC0j6ea08t2rERoa94D9K28S877S9gnyMXLFNQ6pZEbpEAN+YNxUHjvqgMWUpTWuw3JUtjg8ZJb42JSwj3KDNM3Na8qKYTDR8Oq8rwjEY8Fl3l41ym9OQdqFtcGmy9jHPoNzvpeii55IyiiXEHEg613QGMyi1MSWJbU6mp9dEAn5cgpsCymbjsPiney3duPjheHqw/AfK7fIIlMMoV5x2dxX7PMNfXwHwv/kdr6WPkvSZwVRvRWb4YfKAWsq2TyuGBJ99bcUH+zH86JT49kN75vFGYJ47AmfPc1zHqljEzRoaN7noNPf5KQRUEm5vM8nb6bIPrrNlePLCujr3zz4RYlyuhHzGjPhGrvoOJQ4TANRWisiYFKNsBtwCAZyw7tLMWIGigQjEJ/KDVTxpmmpWZxqarYKRKCKwbGm43dwRU7nQNG7nHYLfYL2IgwcrntESKAKudUjNxa02HzXPYbCWwpdrhQvigPc7l+Fvl8yVq2tRnTaaMIqUl3YH1erlOThF4S/kUCHRWmsCiapQ5dUgeZ/tR2JhTnjB7uYAoIgFcwGgiNtmHA1qOll5/iUlHkoohxgMpFWxG1LH8QKgEEbg8RxXsGZUcYwaHNQjDiio1a4fEx2zmnj89FxX6ZWLK5O/TayVTUZd4nnDHB7ajVWMPmHMLhoIga1xppR2Ye4Hqg2JYbMyESkdpMKvhjNBMNw2qfwHkffVEcPnmv8AhLauHL257obFbHiXIabjOOYvKD8WGQ3JXf8Auh+NYi2E2gN6LuYxlkNlXuHeGpIrex9v+UBkMAj4lGBGZkrXxxTao3bDr8TvYb8CnHc9sF3FFqMd9jwl/Ib7BdnGzBdNTLA5gJbBa8AtJr44mUi9CKDnm5L0cKCWgNhsayGA1jGhrWjQNAoApsyMVVKuO1Ge1F7um5P8AfthgwmZOIwNBiBuaGaXD238J2JALfNeEQ8PAiV9zcr6QDl5P22wPuJpxaKMi1iN4Ak+Nvk6/RwXJrIPG5HZoLcNwf4MuyDW2w9ytdgMP7pumiz0vBvTZa3BxlYOiGpZCjYTgtqL8K/og2KwEdhxRlQvE7iwVpTHuzITJoeS9L7Mz3eyUJxNXAZD1YS35Aeq8zxlpZUkHWnmtl/h7M1kyOEV3u1pXXoX8XH0ObXx+Fn6l/E2WKztBwK1U4AgvcD8rlpq5YRmrI5YRjRKi2iCTEShKPuh7LN4vYlY7UXu6bkzV6apVx2ooRZsgo9hWIiJBymhc0U50/CefDyWSixKo32ThQ3uNXFsVtxezmkUoRwr9FRBvJ1SwilPRHtJHXVA4swS6jgQQtnjMC5qAs26RER7RUA5g0k2sTSpPLVWRWXgnPjJ6b2XZSUg/wDjb73CMgqvBhhoDWijWgNHQCgUwK0cVhJGUk8tslDk9VFVPmTjEmZdVUWZdNcmEdk16fNVmYdBbXLChDNY0hsFQda0CncVxVNhMfLRXmcHl4jg6JAgvc2wLobHEDhUhWq0sLAWAGgHAKMvXOdOopcCcm+SbMnDlDnThyfBEnDkE7YYR9oljlFYkPxs4m3jb5j3ARYOUjXKE4KSaZOE3CSkjxqUbdaaUNqKl2jwvuJpwAox5ERnRxu3ycD5UVmWdcAblAnDa2maBT3RUl5CNbUAXEWHRpOpVlzQKA9SoI8Xc6DQcEzLYLHB552jdFMTxtcGA2JBy1PPTYeiLdkcXMCxvDcRmb9RzQ7tDiPexcjfhabjnoPSp9V3Iw6D9+SjGx1yUo8jWwVicWelwpljgHNOYEWT963h7LH4ZiLoJ0zM3b9RwKM/9TwfyRPRv6o7VrqpxzJ4YBt0dkZYisoJRjRZjG4ZOiPzEZUJmEHBZxoOx7GPc2hVczb4Tw+GaOb6HiDyR/EpIAVWemSEksFqeTcS04yZhNeKVIuOB3HrVAp+CGOrso+ycwC17K+JhzDm11iPIivmjU3JhwqdVNvuOn2wH+yWMd7CyONYkMAV/MzRp8tD5cUeDl5fhk46XjtcNAbji0/EPr1Xo7IwIBBqCAQeINwUc0lvUhh8oAaynpzyuGWc6bOoM6YvXZg4slgRF016qZ0u8SwLJezqNz1X71cmKmwIlMRLOoC9NnUsDFkPXQeqweug9LAi016la5VGvUzXqLQ6A3bPCjFgiIwVfBq6m5YfjHlQHyKA4DDLn5qeEb9Vs5ybyMqPiNm9T+6oJDaGQ6NtsKCnyQrVpKeVyFtG5OGHx4OHmp6n2CzvaXFQwED0WjjRMjCSvN8emi59OfsEPbCcH2yVpGDmNTqSSfqj0tL/AL5nRDMOtqEfliN1FkGxxL2XH2RXWlPlUcCO484hk3jYZug87ixJo1DHVcb6pc8E8Jclufxt8Q2sEsH7LR5o/dtcWVu9xysHnv0FStX2S7AZ6RZoEM1bC0Lub+A5an5+gsghoAaAGgUAAoAOAA0RLT6PK3TB+o1u39MDIyPY6FKwS5tXRqeJ5rcVFQ0bD3smhEFtN1q40MEEHQgg9DYrGRofdkg7Egnpp++ibW1KGHFdhtFa55Un3BmJy4F+CLdmMZoBCiH+Q9fwH6enBVIrMxuChszBym2i5qLnXLKO2+lWxwz0LMmLkEwLGe8bkefvG7/mbx68UULloa5qyO6JnLISrltkSl6WdQF65L1ZgqLBiJjEVfOmzp8CyWO8SzqvnTh6WBZLIeuw9VQ9dB6bAi216ka9VA9czExRttTYfqoTkoRcmThFykooinpgudUfC3wt5uOp/fBM7Rop1XcBg1O2i6iHK0uOqz9k3NuT8h6EVFKK8ATtBNhrFjo0u8Br3McGvFWvI8LhXZ2iIY7GdFiNhs1e4MHVxp9V6RAl2shthgAsa0NAIBBDRQVHkp6ajr7nnAtTf0Nq5PLIMMq9DK10/wBk4T7wvu3cAKsP+3by9FnZ3C4kE/eNo3Z4uz1286JrdLOvngavUws4fcjbFUnelRtaE3ehcuGdGTLMYCtr2P7LgkR4w8IvDYR8R2e4cOA36a0+y/ZwPIixR92Phafxnif4fmt02Iiek0mf1z/AP1er/oh+Qg2IusyotiqVsVFHEF5JnhZ7H5W+bZ1j/MND++COGIq05CD2lp39jsVTdV1IOJdTZ05qRlWiqrTkKoKtFha4g6g0PULuJBqFnsNGiUlyZ6CyIwh7Q4AGzqGlue62GHYgIzMw1FnDgf0VaWiObCDQ6gvbbUoMyf7uIXNABrRw2I5rt01/Rffh8nJqdM74trlcGpJXJcoJSdbEbmb5jcFdlyPxaksoz0ouLwzrMmzLguXJepYIZJc6Qeoc6QenwLJYD10HquHLrMlgWSyIidzLZjroAoYbCeinadzc7f2QbW6hN7I8BfR0bVvlyKEwggE21Kq41NDJQFR4nOZOGY2AOgHFZHF+0Lnvo1/hZsNOiFvjAVjBvuEezEv3k5nI8MEE/wC91Wt/9j5Lcd4s/wBmZQwoALv9SIe8fx8WgPQU8yUUdGWh0lPTqSfPIA1dystb8LsXe9UcWKKUNxwO6qCZUEWcXWoHHvKM/gTHGsLwHhSrD5fh8vRD/wDI4v8A2/6j/wDKLvmlX+2KqWgqm84Lo66yCxkJsfQUGg2UgiKkIiXeq/ac+4vtiqVsZDWRlK2KmcSSkERFTF6qCKn7xQ2kslPFYN6/mHuP7KKViilwrc0MzTx1HUIZCic0B11fTsz8w5orOpXh+DuNDB4A31NN7EFAsRlg0HxAkmttuVd1pWRW0oQLcUBxuM29KeS493YJQfcoYfiRhuDh0I4jdatkYOALTUG4WJlbtPVGMFnaHIdD8PXgiOg1G2WyXD9wX6hp96c48r2DpcuKpqpI/gAD1SqmTEpxHYcu4ZqVC1WYUIC+/VCddqtvw4c+QnotPn4k/wAFp0Slh5rmNFDG1OtLLmHDv11QrtFOENo2yDcLIYisvBl+0mLuc6lzXcUsqGByoiRYbdi4F3QXPsCqs9Gc51/n9Ed7IyxzOiHQDKOp19vmrdLW7bYx+o+ruVVUmbSJGoqb55cRo9lQc9bGEDGTmXXTZ4qpEmjXVQOiKMuVygkUubZZ+3ndc/a1VK5U9qI7maARExcqomF22MuXbg6N2S0x6kbGVURVGY1023I+7AQEwu++VFrlK0KDiiSky0IqGzcKjwRoTX9QrrAuZiHmaRvt1XFrKOrW0uV3R26S/pWJvh8lWehmlW609Vn52Ed/nX6rTQfHDI3A+SDTMEklZjBp4TAUvUE60VxjgbtKldJUXUOEQNqJYZJtMNSE5nbf4hY/qraAS0bI4HbfojzTUW0Wl0Wo60MPlGY1un6M+3DHXLiuqKDPU8tlZqtQqYZ8vghptO7p48LksQYasQ2JoMNX4UIanVZtpy7s0HaPY5a3K0lY/tDMipC02KzlAsHicxmcVGXyLK/mCnQS59ALn5la2RAhsDRoPc7lCMIl9XnXQfVFA5aT0rS7a+rLl8fYzvquq3z6S4XuWXxFC9ycqNyNJAds5cuSnKZTIjJUTpkhiUPXbYiiThRwPknEZJr7qFdtKjgfIQhPU4ehzYq7EdUuBcphNrl1VVIcVSh6qcS1PJw5+R9fwu+qqRSK7K5HbVqzuIRnMKy+uq6Vrxw+5ptDb1K1nldi1MvoqH2gmw0Q+NiLjquYU4uJM78dgpS2twi+CTWYFhNxcdN/3zWcbM2UcOecx4e03aa/2XTp7+jYpfuc2op61bj+xs5yMB4dzqupKHU1KEYXO9/97s64HAbI3CcAp329Wbl+32KaaulBR8+fuEWPAUUxPho5oTO4qGjVZbEcdc4kAqhyLo15DGMYm2nxXWcz5jRtyTQKk55cb1JWgwvDcgDnfER/SOCv0mmlqbNvjz9ivVaiOnr3efH3LMvAytA4e53KkClIoFA5bWEUkorhGNk3J7nyzrMlVcpKWCI5TUSTpxDEJqLpMkMOEgmTphHScFcp0w53VOHLhOkOSsiKeHMKoCnBUHHJJSwEhGVfEZAObUXUTYiLwYdWg8h8lnvWIJKEvuHPSrMuS+xgZyVylVTAW5ncGa48Ch0Xs81Z9Jmg3ozkOGqOKzoY0+aJYtC7qwIQiUwV07E7sEtbQlzuA/uaDzVtcHOSihpzUIuTDfYfEwYDAdQEdxDFw0WKxGE4e+G0Bpo4WI5iyJukYj/iSk+7wNGPlnE9iZebFVGQ66oxAwUDVSnDwNB8gPa6g2SyQ4TICoJ1R96G4YfH0B/REIhWn9Gh8Ny+b9jNerTbsUfkvc4JUZXZXKOoCnKdKiScYSSdJMIZJOkkOIBOmSTCHTpk6YQ6SZJIR0nTBKqQ52xtSAN1pZeHRqEYTLVOY7afVHFlfV71O1Vr+n3ZovTKXCtzfn2K8ZoQ2fiZWkolGWW7RT18oKDhePdmZxB2d5JutPgMiIMEH8cSjnch+Eeh90GwyUD4lx4Rc8+AWldER70nTc2v7IEeq6nHwl+TPOgUmHj+Kv8AVf6ooxoVfEYdIjH8fCeouPr6Kw1yG6yvpXSj9fcIaWzq0xl9PYlEMKOJCHBOHJFcTOopt8DwdtPVXnFVZhlQupaLVt9RYrQei34bpf3X/YC9Xp7K1fZkpTFPVMtKZ4SSSScQkkkkw4kkkkhDVTp0kxFCqkkkkOKqdMkmEPVdwmFxAGpSSVV03CuUl4Tf7Itpip2Ri/LXuaSUhBoACkiRE6SwTbbyzaJJdkUZ2ZDWErBT0xmeeqSSTLYBnDYWSGOLrn6BWi9JJbyitV1xjHhIw99kp2OT8sq4hDzwyBrqOouP081BIzGZoKSSBetQSlGXnv8Ax/sOejzbjKP1X8/6LQcnqnSQANjFqr/C/kbH6JJKyix12RnHlMrugp1yi+MFhJJJegmFEkkkmHQkkkkhISZOkk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MSEBUUEBISFRAUFRQVFRQUFBQUFRQUFBQVFBQUFBQXHCYeFxkjGhUUHy8gIycpLCwsFR4xNTAqNSYrLCkBCQoKDgwOGg8PGikkHiQsKSwtLCwsLCwsLCkqKSwsLCwsKSwsLCwsKSwpLCwsKSwsLCwsLCwpLCwpLCwsLCwsLP/AABEIAOgA2QMBIgACEQEDEQH/xAAcAAABBQEBAQAAAAAAAAAAAAAFAAEDBAYCBwj/xAA+EAABAgQEAwYDBgQFBQAAAAABAAIDBBEhBRIxQVFhcQYTIoGRoTKxwRQjQlLR8GJykuEHFTOC8RZjc8LS/8QAGwEAAQUBAQAAAAAAAAAAAAAABQABAgMGBAf/xAAvEQACAgEDAwIFAwQDAAAAAAAAAQIDEQQSMRMhQQWxI1FhcYEikaFC4fDxQ8HR/9oADAMBAAIRAxEAPwCjRPROktaARqJ6JJJCFRKidJIQ1E9Ek6QhqJUTpJCGolROkmEKiVEkkhComonSSENRKiJSskH/AA8NTxTtwRxeGjz5BQ6kfJZ034BlE4atQOy2VoLv+VxDwKoJpYVpXUqvrxJ9CRm3MXNEQmZXLqOipuCuTyVyjgiolRdUSonIHNEqLoNTUSHwNRNRdJJCGTpJ6JyIySeit4dhcSM7LDFaanQDqVCU4wW6TwiUYuTxFdymktBE7FxgKh0MnhU/oqEbAI7dYTurfEPZUQ1lE+ymv3L5aW6PMWD0lK6UeNWPHVrv0SbKPOjHno136K/fH5op2S+REkpnyjxqx46tcPooU6knwxnFrkSSSdSGGTpKzJyLohsCUzaXdjpN8FVOr78HiD8P6orhXZku8Tweh+arlbFLOScapN4B2HxiQWjUXstXgEmbE3JSlcAax1WhaWTlA0WCHX3J8HdVU1yM+WBGirHDwAUXbDsoIjCTZcSmdODF4ngri+ux9Ag2KYHkaXDQbL0aPBte3VBJ2JCoQXsqdgc3sKrqjqtmMsplp93CPOS1Ty0pnPDgjU1g4fdkRpI1Gh8gUoko6G0EDht7rvWojNfoZxuiUH+pFCFADTSni3KU3h9BpUnh9UalZPOQ7Qq1HgAaKt3YZYq8oyEaVIoKGqi+zu4LQYnTUXdshHcxFfCxtFMoJMp0TtYTopILQdVpMBwwEZqW5qVligskK697AkPB3lmYDXbktXgcuIUMNHxG55k/uiuzkENhV3sB1P7KqSjr6rMeqauU8V/n/wANF6bpVHNn4Cz22+IV4LhsXiK9FFnC7a8IRkK4JWxG7p/AeCr9+EzozSluFsZM6C1UpmRB4HqAfmpDDJNG1BXRZQ5XOoaGm4qpYlzgXHJlsYwsUzNADuQoD5IDRaqaiAmjrFD5nCwbjXfmEV9N9S6b6dr/AE+H8v7ewO9R9NVi6lS/V5Xz/uUMMw8xogYN9+C9GwvAWQWAAX3PNUezGBBgz1BLtxpTktJlRXUX73iL7AimrYu/IOdIDNWiliEMbV1A0fug4lTFyD4hN946jfhGnX836Ifff0458ndRT1JY8eRR8ZJFITQKfieK+gB+qoxMUj/iilo5ZW/K6mfRooPi+SpR4I13Qed9k+WGa6K0uyHfNF2r3u/3OPzKif5+pUcKL4g0fE4gDzsp5iWcCbmg5KrLZdsSeCB8AnW/W/zTCXT5n0rY3omY57tkz+o+MEUV9FawKY70uhPuQMzDy0c3yqD6qjOscK1CHSWKd1HZE2a4V5tNnD0JVunudU1JFV9Stra8m0gYYWigrQLialSRaxWgitBFRQgioI3BuCh8Vq0cZ57mccUuxl4+GXuVF/lX8R9SjOIN3Q266ozbRzyikzvBMBGXxgLTQJYNFALLiUhZWgKaJEDQSdAK+i5rLHJtsvhBJYQIxmPV4YNG3PU/2+aqhtEoZLnFx1Jr6ruJDWWus6k3I0lMenFROXzIDSTYKtDnHPdlZfeu2XiSuDBc52Vum52A5q7AgMgsywxb3J3VKTkzpyor6k/dW5pnRBTmg8/jeXQ0+qDRO0g1JU8pCVbfc2E9joDBlAzaWueay+KY+4cnHQE1PUhS4XhU1NNLmfdQzo59Rm/lAvTnoqmLf4ZzTW96yI2M8XMMNLXEfwVNDThavM2XVKu6yO7BVG2it7G1kllohe0VNSrcOMW2dcbFZvDsRc12VwIcDQgihBGoINwVoYcUPauM6JfwG8BxfuX5XH7p51/I46O6HQ+q17mFeXCIWktNwtn2Xxqso8PNXwK6m5Yalnv4fIIlpNR/RIFa7S/8kSfF5oNOQG+/noPr6Ic+PlFBqoWMz5oj3GtSep3/AHyVaWJqXHy5Bcd1zsnk66aFXDH+ZL0NgF3G6D4xjDW2UGM4+1lQSuezPY109WNM95Dlz/ptHhfF/iqRZnPfa1zGMZWPbAtk41R32ACWxvNEdf4SC0j6ea08t2rERoa94D9K28S877S9gnyMXLFNQ6pZEbpEAN+YNxUHjvqgMWUpTWuw3JUtjg8ZJb42JSwj3KDNM3Na8qKYTDR8Oq8rwjEY8Fl3l41ym9OQdqFtcGmy9jHPoNzvpeii55IyiiXEHEg613QGMyi1MSWJbU6mp9dEAn5cgpsCymbjsPiney3duPjheHqw/AfK7fIIlMMoV5x2dxX7PMNfXwHwv/kdr6WPkvSZwVRvRWb4YfKAWsq2TyuGBJ99bcUH+zH86JT49kN75vFGYJ47AmfPc1zHqljEzRoaN7noNPf5KQRUEm5vM8nb6bIPrrNlePLCujr3zz4RYlyuhHzGjPhGrvoOJQ4TANRWisiYFKNsBtwCAZyw7tLMWIGigQjEJ/KDVTxpmmpWZxqarYKRKCKwbGm43dwRU7nQNG7nHYLfYL2IgwcrntESKAKudUjNxa02HzXPYbCWwpdrhQvigPc7l+Fvl8yVq2tRnTaaMIqUl3YH1erlOThF4S/kUCHRWmsCiapQ5dUgeZ/tR2JhTnjB7uYAoIgFcwGgiNtmHA1qOll5/iUlHkoohxgMpFWxG1LH8QKgEEbg8RxXsGZUcYwaHNQjDiio1a4fEx2zmnj89FxX6ZWLK5O/TayVTUZd4nnDHB7ajVWMPmHMLhoIga1xppR2Ye4Hqg2JYbMyESkdpMKvhjNBMNw2qfwHkffVEcPnmv8AhLauHL257obFbHiXIabjOOYvKD8WGQ3JXf8Auh+NYi2E2gN6LuYxlkNlXuHeGpIrex9v+UBkMAj4lGBGZkrXxxTao3bDr8TvYb8CnHc9sF3FFqMd9jwl/Ib7BdnGzBdNTLA5gJbBa8AtJr44mUi9CKDnm5L0cKCWgNhsayGA1jGhrWjQNAoApsyMVVKuO1Ge1F7um5P8AfthgwmZOIwNBiBuaGaXD238J2JALfNeEQ8PAiV9zcr6QDl5P22wPuJpxaKMi1iN4Ak+Nvk6/RwXJrIPG5HZoLcNwf4MuyDW2w9ytdgMP7pumiz0vBvTZa3BxlYOiGpZCjYTgtqL8K/og2KwEdhxRlQvE7iwVpTHuzITJoeS9L7Mz3eyUJxNXAZD1YS35Aeq8zxlpZUkHWnmtl/h7M1kyOEV3u1pXXoX8XH0ObXx+Fn6l/E2WKztBwK1U4AgvcD8rlpq5YRmrI5YRjRKi2iCTEShKPuh7LN4vYlY7UXu6bkzV6apVx2ooRZsgo9hWIiJBymhc0U50/CefDyWSixKo32ThQ3uNXFsVtxezmkUoRwr9FRBvJ1SwilPRHtJHXVA4swS6jgQQtnjMC5qAs26RER7RUA5g0k2sTSpPLVWRWXgnPjJ6b2XZSUg/wDjb73CMgqvBhhoDWijWgNHQCgUwK0cVhJGUk8tslDk9VFVPmTjEmZdVUWZdNcmEdk16fNVmYdBbXLChDNY0hsFQda0CncVxVNhMfLRXmcHl4jg6JAgvc2wLobHEDhUhWq0sLAWAGgHAKMvXOdOopcCcm+SbMnDlDnThyfBEnDkE7YYR9oljlFYkPxs4m3jb5j3ARYOUjXKE4KSaZOE3CSkjxqUbdaaUNqKl2jwvuJpwAox5ERnRxu3ycD5UVmWdcAblAnDa2maBT3RUl5CNbUAXEWHRpOpVlzQKA9SoI8Xc6DQcEzLYLHB552jdFMTxtcGA2JBy1PPTYeiLdkcXMCxvDcRmb9RzQ7tDiPexcjfhabjnoPSp9V3Iw6D9+SjGx1yUo8jWwVicWelwpljgHNOYEWT963h7LH4ZiLoJ0zM3b9RwKM/9TwfyRPRv6o7VrqpxzJ4YBt0dkZYisoJRjRZjG4ZOiPzEZUJmEHBZxoOx7GPc2hVczb4Tw+GaOb6HiDyR/EpIAVWemSEksFqeTcS04yZhNeKVIuOB3HrVAp+CGOrso+ycwC17K+JhzDm11iPIivmjU3JhwqdVNvuOn2wH+yWMd7CyONYkMAV/MzRp8tD5cUeDl5fhk46XjtcNAbji0/EPr1Xo7IwIBBqCAQeINwUc0lvUhh8oAaynpzyuGWc6bOoM6YvXZg4slgRF016qZ0u8SwLJezqNz1X71cmKmwIlMRLOoC9NnUsDFkPXQeqweug9LAi016la5VGvUzXqLQ6A3bPCjFgiIwVfBq6m5YfjHlQHyKA4DDLn5qeEb9Vs5ybyMqPiNm9T+6oJDaGQ6NtsKCnyQrVpKeVyFtG5OGHx4OHmp6n2CzvaXFQwED0WjjRMjCSvN8emi59OfsEPbCcH2yVpGDmNTqSSfqj0tL/AL5nRDMOtqEfliN1FkGxxL2XH2RXWlPlUcCO484hk3jYZug87ixJo1DHVcb6pc8E8Jclufxt8Q2sEsH7LR5o/dtcWVu9xysHnv0FStX2S7AZ6RZoEM1bC0Lub+A5an5+gsghoAaAGgUAAoAOAA0RLT6PK3TB+o1u39MDIyPY6FKwS5tXRqeJ5rcVFQ0bD3smhEFtN1q40MEEHQgg9DYrGRofdkg7Egnpp++ibW1KGHFdhtFa55Un3BmJy4F+CLdmMZoBCiH+Q9fwH6enBVIrMxuChszBym2i5qLnXLKO2+lWxwz0LMmLkEwLGe8bkefvG7/mbx68UULloa5qyO6JnLISrltkSl6WdQF65L1ZgqLBiJjEVfOmzp8CyWO8SzqvnTh6WBZLIeuw9VQ9dB6bAi216ka9VA9czExRttTYfqoTkoRcmThFykooinpgudUfC3wt5uOp/fBM7Rop1XcBg1O2i6iHK0uOqz9k3NuT8h6EVFKK8ATtBNhrFjo0u8Br3McGvFWvI8LhXZ2iIY7GdFiNhs1e4MHVxp9V6RAl2shthgAsa0NAIBBDRQVHkp6ajr7nnAtTf0Nq5PLIMMq9DK10/wBk4T7wvu3cAKsP+3by9FnZ3C4kE/eNo3Z4uz1286JrdLOvngavUws4fcjbFUnelRtaE3ehcuGdGTLMYCtr2P7LgkR4w8IvDYR8R2e4cOA36a0+y/ZwPIixR92Phafxnif4fmt02Iiek0mf1z/AP1er/oh+Qg2IusyotiqVsVFHEF5JnhZ7H5W+bZ1j/MND++COGIq05CD2lp39jsVTdV1IOJdTZ05qRlWiqrTkKoKtFha4g6g0PULuJBqFnsNGiUlyZ6CyIwh7Q4AGzqGlue62GHYgIzMw1FnDgf0VaWiObCDQ6gvbbUoMyf7uIXNABrRw2I5rt01/Rffh8nJqdM74trlcGpJXJcoJSdbEbmb5jcFdlyPxaksoz0ouLwzrMmzLguXJepYIZJc6Qeoc6QenwLJYD10HquHLrMlgWSyIidzLZjroAoYbCeinadzc7f2QbW6hN7I8BfR0bVvlyKEwggE21Kq41NDJQFR4nOZOGY2AOgHFZHF+0Lnvo1/hZsNOiFvjAVjBvuEezEv3k5nI8MEE/wC91Wt/9j5Lcd4s/wBmZQwoALv9SIe8fx8WgPQU8yUUdGWh0lPTqSfPIA1dystb8LsXe9UcWKKUNxwO6qCZUEWcXWoHHvKM/gTHGsLwHhSrD5fh8vRD/wDI4v8A2/6j/wDKLvmlX+2KqWgqm84Lo66yCxkJsfQUGg2UgiKkIiXeq/ac+4vtiqVsZDWRlK2KmcSSkERFTF6qCKn7xQ2kslPFYN6/mHuP7KKViilwrc0MzTx1HUIZCic0B11fTsz8w5orOpXh+DuNDB4A31NN7EFAsRlg0HxAkmttuVd1pWRW0oQLcUBxuM29KeS493YJQfcoYfiRhuDh0I4jdatkYOALTUG4WJlbtPVGMFnaHIdD8PXgiOg1G2WyXD9wX6hp96c48r2DpcuKpqpI/gAD1SqmTEpxHYcu4ZqVC1WYUIC+/VCddqtvw4c+QnotPn4k/wAFp0Slh5rmNFDG1OtLLmHDv11QrtFOENo2yDcLIYisvBl+0mLuc6lzXcUsqGByoiRYbdi4F3QXPsCqs9Gc51/n9Ed7IyxzOiHQDKOp19vmrdLW7bYx+o+ruVVUmbSJGoqb55cRo9lQc9bGEDGTmXXTZ4qpEmjXVQOiKMuVygkUubZZ+3ndc/a1VK5U9qI7maARExcqomF22MuXbg6N2S0x6kbGVURVGY1023I+7AQEwu++VFrlK0KDiiSky0IqGzcKjwRoTX9QrrAuZiHmaRvt1XFrKOrW0uV3R26S/pWJvh8lWehmlW609Vn52Ed/nX6rTQfHDI3A+SDTMEklZjBp4TAUvUE60VxjgbtKldJUXUOEQNqJYZJtMNSE5nbf4hY/qraAS0bI4HbfojzTUW0Wl0Wo60MPlGY1un6M+3DHXLiuqKDPU8tlZqtQqYZ8vghptO7p48LksQYasQ2JoMNX4UIanVZtpy7s0HaPY5a3K0lY/tDMipC02KzlAsHicxmcVGXyLK/mCnQS59ALn5la2RAhsDRoPc7lCMIl9XnXQfVFA5aT0rS7a+rLl8fYzvquq3z6S4XuWXxFC9ycqNyNJAds5cuSnKZTIjJUTpkhiUPXbYiiThRwPknEZJr7qFdtKjgfIQhPU4ehzYq7EdUuBcphNrl1VVIcVSh6qcS1PJw5+R9fwu+qqRSK7K5HbVqzuIRnMKy+uq6Vrxw+5ptDb1K1nldi1MvoqH2gmw0Q+NiLjquYU4uJM78dgpS2twi+CTWYFhNxcdN/3zWcbM2UcOecx4e03aa/2XTp7+jYpfuc2op61bj+xs5yMB4dzqupKHU1KEYXO9/97s64HAbI3CcAp329Wbl+32KaaulBR8+fuEWPAUUxPho5oTO4qGjVZbEcdc4kAqhyLo15DGMYm2nxXWcz5jRtyTQKk55cb1JWgwvDcgDnfER/SOCv0mmlqbNvjz9ivVaiOnr3efH3LMvAytA4e53KkClIoFA5bWEUkorhGNk3J7nyzrMlVcpKWCI5TUSTpxDEJqLpMkMOEgmTphHScFcp0w53VOHLhOkOSsiKeHMKoCnBUHHJJSwEhGVfEZAObUXUTYiLwYdWg8h8lnvWIJKEvuHPSrMuS+xgZyVylVTAW5ncGa48Ch0Xs81Z9Jmg3ozkOGqOKzoY0+aJYtC7qwIQiUwV07E7sEtbQlzuA/uaDzVtcHOSihpzUIuTDfYfEwYDAdQEdxDFw0WKxGE4e+G0Bpo4WI5iyJukYj/iSk+7wNGPlnE9iZebFVGQ66oxAwUDVSnDwNB8gPa6g2SyQ4TICoJ1R96G4YfH0B/REIhWn9Gh8Ny+b9jNerTbsUfkvc4JUZXZXKOoCnKdKiScYSSdJMIZJOkkOIBOmSTCHTpk6YQ6SZJIR0nTBKqQ52xtSAN1pZeHRqEYTLVOY7afVHFlfV71O1Vr+n3ZovTKXCtzfn2K8ZoQ2fiZWkolGWW7RT18oKDhePdmZxB2d5JutPgMiIMEH8cSjnch+Eeh90GwyUD4lx4Rc8+AWldER70nTc2v7IEeq6nHwl+TPOgUmHj+Kv8AVf6ooxoVfEYdIjH8fCeouPr6Kw1yG6yvpXSj9fcIaWzq0xl9PYlEMKOJCHBOHJFcTOopt8DwdtPVXnFVZhlQupaLVt9RYrQei34bpf3X/YC9Xp7K1fZkpTFPVMtKZ4SSSScQkkkkw4kkkkhDVTp0kxFCqkkkkOKqdMkmEPVdwmFxAGpSSVV03CuUl4Tf7Itpip2Ri/LXuaSUhBoACkiRE6SwTbbyzaJJdkUZ2ZDWErBT0xmeeqSSTLYBnDYWSGOLrn6BWi9JJbyitV1xjHhIw99kp2OT8sq4hDzwyBrqOouP081BIzGZoKSSBetQSlGXnv8Ax/sOejzbjKP1X8/6LQcnqnSQANjFqr/C/kbH6JJKyix12RnHlMrugp1yi+MFhJJJegmFEkkkmHQkkkkhISZOkk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hMSEBUUEBISFRAUFRQVFRQUFBQUFRQUFBQVFBQUFBQXHCYeFxkjGhUUHy8gIycpLCwsFR4xNTAqNSYrLCkBCQoKDgwOGg8PGikkHiQsKSwtLCwsLCwsLCkqKSwsLCwsKSwsLCwsKSwpLCwsKSwsLCwsLCwpLCwpLCwsLCwsLP/AABEIAOgA2QMBIgACEQEDEQH/xAAcAAABBQEBAQAAAAAAAAAAAAAFAAEDBAYCBwj/xAA+EAABAgQEAwYDBgQFBQAAAAABAAIDBBEhBRIxQVFhcQYTIoGRoTKxwRQjQlLR8GJykuEHFTOC8RZjc8LS/8QAGwEAAQUBAQAAAAAAAAAAAAAABQABAgMGBAf/xAAvEQACAgEDAwIFAwQDAAAAAAAAAQIDEQQSMRMhQQWxI1FhcYEikaFC4fDxQ8HR/9oADAMBAAIRAxEAPwCjRPROktaARqJ6JJJCFRKidJIQ1E9Ek6QhqJUTpJCGolROkmEKiVEkkhComonSSENRKiJSskH/AA8NTxTtwRxeGjz5BQ6kfJZ034BlE4atQOy2VoLv+VxDwKoJpYVpXUqvrxJ9CRm3MXNEQmZXLqOipuCuTyVyjgiolRdUSonIHNEqLoNTUSHwNRNRdJJCGTpJ6JyIySeit4dhcSM7LDFaanQDqVCU4wW6TwiUYuTxFdymktBE7FxgKh0MnhU/oqEbAI7dYTurfEPZUQ1lE+ymv3L5aW6PMWD0lK6UeNWPHVrv0SbKPOjHno136K/fH5op2S+REkpnyjxqx46tcPooU6knwxnFrkSSSdSGGTpKzJyLohsCUzaXdjpN8FVOr78HiD8P6orhXZku8Tweh+arlbFLOScapN4B2HxiQWjUXstXgEmbE3JSlcAax1WhaWTlA0WCHX3J8HdVU1yM+WBGirHDwAUXbDsoIjCTZcSmdODF4ngri+ux9Ag2KYHkaXDQbL0aPBte3VBJ2JCoQXsqdgc3sKrqjqtmMsplp93CPOS1Ty0pnPDgjU1g4fdkRpI1Gh8gUoko6G0EDht7rvWojNfoZxuiUH+pFCFADTSni3KU3h9BpUnh9UalZPOQ7Qq1HgAaKt3YZYq8oyEaVIoKGqi+zu4LQYnTUXdshHcxFfCxtFMoJMp0TtYTopILQdVpMBwwEZqW5qVligskK697AkPB3lmYDXbktXgcuIUMNHxG55k/uiuzkENhV3sB1P7KqSjr6rMeqauU8V/n/wANF6bpVHNn4Cz22+IV4LhsXiK9FFnC7a8IRkK4JWxG7p/AeCr9+EzozSluFsZM6C1UpmRB4HqAfmpDDJNG1BXRZQ5XOoaGm4qpYlzgXHJlsYwsUzNADuQoD5IDRaqaiAmjrFD5nCwbjXfmEV9N9S6b6dr/AE+H8v7ewO9R9NVi6lS/V5Xz/uUMMw8xogYN9+C9GwvAWQWAAX3PNUezGBBgz1BLtxpTktJlRXUX73iL7AimrYu/IOdIDNWiliEMbV1A0fug4lTFyD4hN946jfhGnX836Ifff0458ndRT1JY8eRR8ZJFITQKfieK+gB+qoxMUj/iilo5ZW/K6mfRooPi+SpR4I13Qed9k+WGa6K0uyHfNF2r3u/3OPzKif5+pUcKL4g0fE4gDzsp5iWcCbmg5KrLZdsSeCB8AnW/W/zTCXT5n0rY3omY57tkz+o+MEUV9FawKY70uhPuQMzDy0c3yqD6qjOscK1CHSWKd1HZE2a4V5tNnD0JVunudU1JFV9Stra8m0gYYWigrQLialSRaxWgitBFRQgioI3BuCh8Vq0cZ57mccUuxl4+GXuVF/lX8R9SjOIN3Q266ozbRzyikzvBMBGXxgLTQJYNFALLiUhZWgKaJEDQSdAK+i5rLHJtsvhBJYQIxmPV4YNG3PU/2+aqhtEoZLnFx1Jr6ruJDWWus6k3I0lMenFROXzIDSTYKtDnHPdlZfeu2XiSuDBc52Vum52A5q7AgMgsywxb3J3VKTkzpyor6k/dW5pnRBTmg8/jeXQ0+qDRO0g1JU8pCVbfc2E9joDBlAzaWueay+KY+4cnHQE1PUhS4XhU1NNLmfdQzo59Rm/lAvTnoqmLf4ZzTW96yI2M8XMMNLXEfwVNDThavM2XVKu6yO7BVG2it7G1kllohe0VNSrcOMW2dcbFZvDsRc12VwIcDQgihBGoINwVoYcUPauM6JfwG8BxfuX5XH7p51/I46O6HQ+q17mFeXCIWktNwtn2Xxqso8PNXwK6m5Yalnv4fIIlpNR/RIFa7S/8kSfF5oNOQG+/noPr6Ic+PlFBqoWMz5oj3GtSep3/AHyVaWJqXHy5Bcd1zsnk66aFXDH+ZL0NgF3G6D4xjDW2UGM4+1lQSuezPY109WNM95Dlz/ptHhfF/iqRZnPfa1zGMZWPbAtk41R32ACWxvNEdf4SC0j6ea08t2rERoa94D9K28S877S9gnyMXLFNQ6pZEbpEAN+YNxUHjvqgMWUpTWuw3JUtjg8ZJb42JSwj3KDNM3Na8qKYTDR8Oq8rwjEY8Fl3l41ym9OQdqFtcGmy9jHPoNzvpeii55IyiiXEHEg613QGMyi1MSWJbU6mp9dEAn5cgpsCymbjsPiney3duPjheHqw/AfK7fIIlMMoV5x2dxX7PMNfXwHwv/kdr6WPkvSZwVRvRWb4YfKAWsq2TyuGBJ99bcUH+zH86JT49kN75vFGYJ47AmfPc1zHqljEzRoaN7noNPf5KQRUEm5vM8nb6bIPrrNlePLCujr3zz4RYlyuhHzGjPhGrvoOJQ4TANRWisiYFKNsBtwCAZyw7tLMWIGigQjEJ/KDVTxpmmpWZxqarYKRKCKwbGm43dwRU7nQNG7nHYLfYL2IgwcrntESKAKudUjNxa02HzXPYbCWwpdrhQvigPc7l+Fvl8yVq2tRnTaaMIqUl3YH1erlOThF4S/kUCHRWmsCiapQ5dUgeZ/tR2JhTnjB7uYAoIgFcwGgiNtmHA1qOll5/iUlHkoohxgMpFWxG1LH8QKgEEbg8RxXsGZUcYwaHNQjDiio1a4fEx2zmnj89FxX6ZWLK5O/TayVTUZd4nnDHB7ajVWMPmHMLhoIga1xppR2Ye4Hqg2JYbMyESkdpMKvhjNBMNw2qfwHkffVEcPnmv8AhLauHL257obFbHiXIabjOOYvKD8WGQ3JXf8Auh+NYi2E2gN6LuYxlkNlXuHeGpIrex9v+UBkMAj4lGBGZkrXxxTao3bDr8TvYb8CnHc9sF3FFqMd9jwl/Ib7BdnGzBdNTLA5gJbBa8AtJr44mUi9CKDnm5L0cKCWgNhsayGA1jGhrWjQNAoApsyMVVKuO1Ge1F7um5P8AfthgwmZOIwNBiBuaGaXD238J2JALfNeEQ8PAiV9zcr6QDl5P22wPuJpxaKMi1iN4Ak+Nvk6/RwXJrIPG5HZoLcNwf4MuyDW2w9ytdgMP7pumiz0vBvTZa3BxlYOiGpZCjYTgtqL8K/og2KwEdhxRlQvE7iwVpTHuzITJoeS9L7Mz3eyUJxNXAZD1YS35Aeq8zxlpZUkHWnmtl/h7M1kyOEV3u1pXXoX8XH0ObXx+Fn6l/E2WKztBwK1U4AgvcD8rlpq5YRmrI5YRjRKi2iCTEShKPuh7LN4vYlY7UXu6bkzV6apVx2ooRZsgo9hWIiJBymhc0U50/CefDyWSixKo32ThQ3uNXFsVtxezmkUoRwr9FRBvJ1SwilPRHtJHXVA4swS6jgQQtnjMC5qAs26RER7RUA5g0k2sTSpPLVWRWXgnPjJ6b2XZSUg/wDjb73CMgqvBhhoDWijWgNHQCgUwK0cVhJGUk8tslDk9VFVPmTjEmZdVUWZdNcmEdk16fNVmYdBbXLChDNY0hsFQda0CncVxVNhMfLRXmcHl4jg6JAgvc2wLobHEDhUhWq0sLAWAGgHAKMvXOdOopcCcm+SbMnDlDnThyfBEnDkE7YYR9oljlFYkPxs4m3jb5j3ARYOUjXKE4KSaZOE3CSkjxqUbdaaUNqKl2jwvuJpwAox5ERnRxu3ycD5UVmWdcAblAnDa2maBT3RUl5CNbUAXEWHRpOpVlzQKA9SoI8Xc6DQcEzLYLHB552jdFMTxtcGA2JBy1PPTYeiLdkcXMCxvDcRmb9RzQ7tDiPexcjfhabjnoPSp9V3Iw6D9+SjGx1yUo8jWwVicWelwpljgHNOYEWT963h7LH4ZiLoJ0zM3b9RwKM/9TwfyRPRv6o7VrqpxzJ4YBt0dkZYisoJRjRZjG4ZOiPzEZUJmEHBZxoOx7GPc2hVczb4Tw+GaOb6HiDyR/EpIAVWemSEksFqeTcS04yZhNeKVIuOB3HrVAp+CGOrso+ycwC17K+JhzDm11iPIivmjU3JhwqdVNvuOn2wH+yWMd7CyONYkMAV/MzRp8tD5cUeDl5fhk46XjtcNAbji0/EPr1Xo7IwIBBqCAQeINwUc0lvUhh8oAaynpzyuGWc6bOoM6YvXZg4slgRF016qZ0u8SwLJezqNz1X71cmKmwIlMRLOoC9NnUsDFkPXQeqweug9LAi016la5VGvUzXqLQ6A3bPCjFgiIwVfBq6m5YfjHlQHyKA4DDLn5qeEb9Vs5ybyMqPiNm9T+6oJDaGQ6NtsKCnyQrVpKeVyFtG5OGHx4OHmp6n2CzvaXFQwED0WjjRMjCSvN8emi59OfsEPbCcH2yVpGDmNTqSSfqj0tL/AL5nRDMOtqEfliN1FkGxxL2XH2RXWlPlUcCO484hk3jYZug87ixJo1DHVcb6pc8E8Jclufxt8Q2sEsH7LR5o/dtcWVu9xysHnv0FStX2S7AZ6RZoEM1bC0Lub+A5an5+gsghoAaAGgUAAoAOAA0RLT6PK3TB+o1u39MDIyPY6FKwS5tXRqeJ5rcVFQ0bD3smhEFtN1q40MEEHQgg9DYrGRofdkg7Egnpp++ibW1KGHFdhtFa55Un3BmJy4F+CLdmMZoBCiH+Q9fwH6enBVIrMxuChszBym2i5qLnXLKO2+lWxwz0LMmLkEwLGe8bkefvG7/mbx68UULloa5qyO6JnLISrltkSl6WdQF65L1ZgqLBiJjEVfOmzp8CyWO8SzqvnTh6WBZLIeuw9VQ9dB6bAi216ka9VA9czExRttTYfqoTkoRcmThFykooinpgudUfC3wt5uOp/fBM7Rop1XcBg1O2i6iHK0uOqz9k3NuT8h6EVFKK8ATtBNhrFjo0u8Br3McGvFWvI8LhXZ2iIY7GdFiNhs1e4MHVxp9V6RAl2shthgAsa0NAIBBDRQVHkp6ajr7nnAtTf0Nq5PLIMMq9DK10/wBk4T7wvu3cAKsP+3by9FnZ3C4kE/eNo3Z4uz1286JrdLOvngavUws4fcjbFUnelRtaE3ehcuGdGTLMYCtr2P7LgkR4w8IvDYR8R2e4cOA36a0+y/ZwPIixR92Phafxnif4fmt02Iiek0mf1z/AP1er/oh+Qg2IusyotiqVsVFHEF5JnhZ7H5W+bZ1j/MND++COGIq05CD2lp39jsVTdV1IOJdTZ05qRlWiqrTkKoKtFha4g6g0PULuJBqFnsNGiUlyZ6CyIwh7Q4AGzqGlue62GHYgIzMw1FnDgf0VaWiObCDQ6gvbbUoMyf7uIXNABrRw2I5rt01/Rffh8nJqdM74trlcGpJXJcoJSdbEbmb5jcFdlyPxaksoz0ouLwzrMmzLguXJepYIZJc6Qeoc6QenwLJYD10HquHLrMlgWSyIidzLZjroAoYbCeinadzc7f2QbW6hN7I8BfR0bVvlyKEwggE21Kq41NDJQFR4nOZOGY2AOgHFZHF+0Lnvo1/hZsNOiFvjAVjBvuEezEv3k5nI8MEE/wC91Wt/9j5Lcd4s/wBmZQwoALv9SIe8fx8WgPQU8yUUdGWh0lPTqSfPIA1dystb8LsXe9UcWKKUNxwO6qCZUEWcXWoHHvKM/gTHGsLwHhSrD5fh8vRD/wDI4v8A2/6j/wDKLvmlX+2KqWgqm84Lo66yCxkJsfQUGg2UgiKkIiXeq/ac+4vtiqVsZDWRlK2KmcSSkERFTF6qCKn7xQ2kslPFYN6/mHuP7KKViilwrc0MzTx1HUIZCic0B11fTsz8w5orOpXh+DuNDB4A31NN7EFAsRlg0HxAkmttuVd1pWRW0oQLcUBxuM29KeS493YJQfcoYfiRhuDh0I4jdatkYOALTUG4WJlbtPVGMFnaHIdD8PXgiOg1G2WyXD9wX6hp96c48r2DpcuKpqpI/gAD1SqmTEpxHYcu4ZqVC1WYUIC+/VCddqtvw4c+QnotPn4k/wAFp0Slh5rmNFDG1OtLLmHDv11QrtFOENo2yDcLIYisvBl+0mLuc6lzXcUsqGByoiRYbdi4F3QXPsCqs9Gc51/n9Ed7IyxzOiHQDKOp19vmrdLW7bYx+o+ruVVUmbSJGoqb55cRo9lQc9bGEDGTmXXTZ4qpEmjXVQOiKMuVygkUubZZ+3ndc/a1VK5U9qI7maARExcqomF22MuXbg6N2S0x6kbGVURVGY1023I+7AQEwu++VFrlK0KDiiSky0IqGzcKjwRoTX9QrrAuZiHmaRvt1XFrKOrW0uV3R26S/pWJvh8lWehmlW609Vn52Ed/nX6rTQfHDI3A+SDTMEklZjBp4TAUvUE60VxjgbtKldJUXUOEQNqJYZJtMNSE5nbf4hY/qraAS0bI4HbfojzTUW0Wl0Wo60MPlGY1un6M+3DHXLiuqKDPU8tlZqtQqYZ8vghptO7p48LksQYasQ2JoMNX4UIanVZtpy7s0HaPY5a3K0lY/tDMipC02KzlAsHicxmcVGXyLK/mCnQS59ALn5la2RAhsDRoPc7lCMIl9XnXQfVFA5aT0rS7a+rLl8fYzvquq3z6S4XuWXxFC9ycqNyNJAds5cuSnKZTIjJUTpkhiUPXbYiiThRwPknEZJr7qFdtKjgfIQhPU4ehzYq7EdUuBcphNrl1VVIcVSh6qcS1PJw5+R9fwu+qqRSK7K5HbVqzuIRnMKy+uq6Vrxw+5ptDb1K1nldi1MvoqH2gmw0Q+NiLjquYU4uJM78dgpS2twi+CTWYFhNxcdN/3zWcbM2UcOecx4e03aa/2XTp7+jYpfuc2op61bj+xs5yMB4dzqupKHU1KEYXO9/97s64HAbI3CcAp329Wbl+32KaaulBR8+fuEWPAUUxPho5oTO4qGjVZbEcdc4kAqhyLo15DGMYm2nxXWcz5jRtyTQKk55cb1JWgwvDcgDnfER/SOCv0mmlqbNvjz9ivVaiOnr3efH3LMvAytA4e53KkClIoFA5bWEUkorhGNk3J7nyzrMlVcpKWCI5TUSTpxDEJqLpMkMOEgmTphHScFcp0w53VOHLhOkOSsiKeHMKoCnBUHHJJSwEhGVfEZAObUXUTYiLwYdWg8h8lnvWIJKEvuHPSrMuS+xgZyVylVTAW5ncGa48Ch0Xs81Z9Jmg3ozkOGqOKzoY0+aJYtC7qwIQiUwV07E7sEtbQlzuA/uaDzVtcHOSihpzUIuTDfYfEwYDAdQEdxDFw0WKxGE4e+G0Bpo4WI5iyJukYj/iSk+7wNGPlnE9iZebFVGQ66oxAwUDVSnDwNB8gPa6g2SyQ4TICoJ1R96G4YfH0B/REIhWn9Gh8Ny+b9jNerTbsUfkvc4JUZXZXKOoCnKdKiScYSSdJMIZJOkkOIBOmSTCHTpk6YQ6SZJIR0nTBKqQ52xtSAN1pZeHRqEYTLVOY7afVHFlfV71O1Vr+n3ZovTKXCtzfn2K8ZoQ2fiZWkolGWW7RT18oKDhePdmZxB2d5JutPgMiIMEH8cSjnch+Eeh90GwyUD4lx4Rc8+AWldER70nTc2v7IEeq6nHwl+TPOgUmHj+Kv8AVf6ooxoVfEYdIjH8fCeouPr6Kw1yG6yvpXSj9fcIaWzq0xl9PYlEMKOJCHBOHJFcTOopt8DwdtPVXnFVZhlQupaLVt9RYrQei34bpf3X/YC9Xp7K1fZkpTFPVMtKZ4SSSScQkkkkw4kkkkhDVTp0kxFCqkkkkOKqdMkmEPVdwmFxAGpSSVV03CuUl4Tf7Itpip2Ri/LXuaSUhBoACkiRE6SwTbbyzaJJdkUZ2ZDWErBT0xmeeqSSTLYBnDYWSGOLrn6BWi9JJbyitV1xjHhIw99kp2OT8sq4hDzwyBrqOouP081BIzGZoKSSBetQSlGXnv8Ax/sOejzbjKP1X8/6LQcnqnSQANjFqr/C/kbH6JJKyix12RnHlMrugp1yi+MFhJJJegmFEkkkmHQkkkkhISZOkk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3602">
            <a:off x="941398" y="3507347"/>
            <a:ext cx="3642828" cy="273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787">
            <a:off x="5409317" y="4297325"/>
            <a:ext cx="2563587" cy="210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500042"/>
            <a:ext cx="8429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здоровым важно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так уж и сложно! </a:t>
            </a:r>
          </a:p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Ваше здоровье в ваших руках! </a:t>
            </a:r>
          </a:p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несколько простых советов, </a:t>
            </a:r>
          </a:p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быть красивым и здоровым.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579216">
            <a:off x="311150" y="2582947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Дважды в день чистите зубы и язык.  </a:t>
            </a:r>
            <a:endParaRPr kumimoji="0" lang="ru-RU" sz="28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20456">
            <a:off x="4522684" y="3491719"/>
            <a:ext cx="471961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Принимайте витамины. Ешьте больше овощей и фруктов</a:t>
            </a:r>
            <a:endParaRPr lang="ru-RU" sz="2800" b="1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0509">
            <a:off x="5513743" y="1901482"/>
            <a:ext cx="2884551" cy="177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203">
            <a:off x="928662" y="3000372"/>
            <a:ext cx="2428892" cy="32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472" y="357166"/>
            <a:ext cx="6000792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normalizeH="0" baseline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Выключите телевизор и компьютер. Стоит задуматься над тем, чтобы провести пару часов не перед телевизором, в обнимку с </a:t>
            </a:r>
            <a:r>
              <a:rPr kumimoji="0" lang="ru-RU" sz="2800" b="1" i="1" u="none" strike="noStrike" normalizeH="0" baseline="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фастфудом</a:t>
            </a:r>
            <a:r>
              <a:rPr kumimoji="0" lang="ru-RU" sz="2800" b="1" i="1" u="none" strike="noStrike" normalizeH="0" baseline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 спортзале или на свежем воздухе. </a:t>
            </a:r>
            <a:endParaRPr kumimoji="0" lang="ru-RU" sz="2800" b="1" i="1" u="none" strike="noStrike" normalizeH="0" baseline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12" y="3929066"/>
            <a:ext cx="514356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любом возрасте физическое и эмоциональное состояние улучшится после того, как вы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начнете </a:t>
            </a:r>
            <a:r>
              <a:rPr kumimoji="0" lang="ru-RU" sz="2800" b="1" i="1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двигаться.</a:t>
            </a:r>
            <a:r>
              <a:rPr kumimoji="0" lang="ru-RU" b="1" i="1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1" u="none" strike="noStrike" normalizeH="0" baseline="0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07069">
            <a:off x="1768285" y="5162166"/>
            <a:ext cx="584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02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Побольше прогулок и солнца. </a:t>
            </a:r>
            <a:endParaRPr lang="ru-RU" sz="2800" dirty="0" smtClea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96926">
            <a:off x="4943104" y="1055227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Скажите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вредным привычкам,  человек сам может продлить свое существование. Для этого  необходимо забыть о сигаретах, наркотиках, алкоголе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408826">
            <a:off x="329275" y="8752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Радуйтесь жизни. Люди, которые считают себя оптимистами, живут на 10% дольше своих унылых собратьев. Так что, смейтесь и веселитесь на здоровье! </a:t>
            </a:r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879">
            <a:off x="1946361" y="2204841"/>
            <a:ext cx="4572032" cy="313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1.gstatic.com/images?q=tbn:ANd9GcSA4-xQcWkb8JOG3rQ7Qeu5L81WWewxdKl5cwDaoFfuqm1v-n14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642918"/>
            <a:ext cx="407196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пятый человек в мире —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подросток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Подростки  часто считаются здоровой группой. Тем не менее, многие подростки преждевременно умирают в результате несчастных случаев, самоубийств, насилия.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8681">
            <a:off x="5436089" y="3441920"/>
            <a:ext cx="329550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000372"/>
            <a:ext cx="5715040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подростки страдают от хронического плохого состояния здоровья и инвалидности. Кроме того, в подростковом возрасте закладываются причины многих серьезных болезней, развивающихся в зрелом возрасте. Например, потребление табака, алкоголя, инфекции, передаваемые половым путем,  плохое питание и недостаточная физическая активность приводят к болезням и преждевременной смерти позднее в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8589">
            <a:off x="4908340" y="901318"/>
            <a:ext cx="3117261" cy="372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571480"/>
            <a:ext cx="81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Увеличьте социальную активность. Чаще встречайтесь с друзьями, больше общайтесь с родственниками.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Снижайте стресс. Многие из нас постоянно находятся в многозадачном режиме, постоянно держа в мозгу уйму дел. Поэтому так важно находить хотя бы несколько минут в день для полного расслабления.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567">
            <a:off x="1000100" y="2428868"/>
            <a:ext cx="25717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267223">
            <a:off x="532836" y="1944682"/>
            <a:ext cx="859450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ВЫБИРАЮ ЖИЗНЬ!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928670"/>
            <a:ext cx="7286676" cy="45243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Хочется верить, что у России большое будущее, а будущее за нами!</a:t>
            </a:r>
            <a:endParaRPr kumimoji="0" lang="ru-RU" sz="3600" b="1" i="1" u="none" strike="noStrike" cap="all" normalizeH="0" baseline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Любите себя! </a:t>
            </a:r>
          </a:p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Заботьтесь о себе! </a:t>
            </a:r>
          </a:p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оставайтесь всегда</a:t>
            </a:r>
          </a:p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здоровыми </a:t>
            </a:r>
          </a:p>
          <a:p>
            <a:pPr lvl="0" indent="6302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all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полными сил!</a:t>
            </a:r>
            <a:endParaRPr kumimoji="0" lang="ru-RU" sz="3600" b="1" i="1" u="none" strike="noStrike" cap="all" normalizeH="0" baseline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8463">
            <a:off x="785785" y="642918"/>
            <a:ext cx="6761455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20878171">
            <a:off x="2174949" y="2858584"/>
            <a:ext cx="6500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из нас должен  понять: здоровье — это не просто отсутствие болезни. Здоровье — это радость, непременное условие успешной, полноценной, долгой и максимально интересной жизни. Формирование здоровых привычек именно в подростковом возрасте  обеспечат более длинную и более продуктивную жизнь.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8174">
            <a:off x="4083388" y="2447424"/>
            <a:ext cx="4449882" cy="296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1500174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оценкам, в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на молодых людей в возрасте от 15 до 24 лет пришлось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новых случаев инфицирования ВИЧ.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85728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НЕСКОЛЬКО ФАКТОВ О ЗДОРОВЬЕ ПОДРОСТКОВ В МИРЕ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t0.gstatic.com/images?q=tbn:ANd9GcSVF3btu90Eti_qAy9EU3TUkIBvscTXssCmyVl0TIZQmUuucpbe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214812" cy="615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928670"/>
            <a:ext cx="54292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около 16 миллионов девушек в возрасте от 14 до 19 лет рожают детей — это составляет около 11% от числа всех родов в мире. Каждый год почти 1 тыс.        14-летних девочек прерывает беременность. Многие из этих девушек вообще никогда больше не смогут родить.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14356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857232"/>
            <a:ext cx="47863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мальчики и девочки  вступают в подростковый возраст, не получая достаточного количества питательных веществ, что делает их более уязвимыми перед болезнями.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52500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6379046" cy="54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3786190"/>
            <a:ext cx="50720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Возрастает число молодых людей с избыточным весом и ожирением, что тоже грозит  серьезными последствиями для здоровья.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2357454" cy="3532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435" name="Picture 3" descr="http://www.giport.ru/img/pablic/2011/04/2011042915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36195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296</TotalTime>
  <Words>761</Words>
  <Application>Microsoft Office PowerPoint</Application>
  <PresentationFormat>Экран (4:3)</PresentationFormat>
  <Paragraphs>47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ТомашеваЗР</cp:lastModifiedBy>
  <cp:revision>35</cp:revision>
  <dcterms:created xsi:type="dcterms:W3CDTF">2012-02-28T15:48:23Z</dcterms:created>
  <dcterms:modified xsi:type="dcterms:W3CDTF">2023-01-17T04:40:59Z</dcterms:modified>
</cp:coreProperties>
</file>