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1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День Государственного флага России — Гертма.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967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5949280"/>
            <a:ext cx="6179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Санина Г.М.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День Государственного флага России — Гертма.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967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2 августа - День Государственного флага Российской Феде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c.pics.livejournal.com/varvara_jv/45983265/38773/38773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87000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оссийские фоны для презентаций - 8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3728" y="116632"/>
            <a:ext cx="6444208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ВИДЫ СИМВОЛОВ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:\Users\User\Desktop\Для презентации к дню флага\f16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3384376" cy="1809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4" descr="rusgerb3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</a:blip>
          <a:srcRect/>
          <a:stretch>
            <a:fillRect/>
          </a:stretch>
        </p:blipFill>
        <p:spPr bwMode="auto">
          <a:xfrm>
            <a:off x="4283968" y="3933056"/>
            <a:ext cx="2304256" cy="276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Флаг Росс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72816"/>
            <a:ext cx="2664296" cy="1776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hvl32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03" y="548680"/>
            <a:ext cx="9097097" cy="574254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лаг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945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оссийские фоны для презентаций - 8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1" descr="C:\Users\User\Desktop\CRim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256584" cy="37767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C:\Users\User\Desktop\image89468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2776"/>
            <a:ext cx="5184576" cy="38676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99584" y="764704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На государственных праздниках, зданиях школ, детских садов, поликлиниках</a:t>
            </a:r>
            <a:endParaRPr lang="ru-RU" alt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оссийские фоны для презентаций - 8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087217" y="116632"/>
            <a:ext cx="7056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На российских кораблях, военных парадах.  </a:t>
            </a:r>
          </a:p>
        </p:txBody>
      </p:sp>
      <p:pic>
        <p:nvPicPr>
          <p:cNvPr id="9" name="Picture 3" descr="C:\Users\User\Desktop\rossiiskii-flag-na-zdanii-fsb-0000869285-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282"/>
          <a:stretch>
            <a:fillRect/>
          </a:stretch>
        </p:blipFill>
        <p:spPr bwMode="auto">
          <a:xfrm>
            <a:off x="4932040" y="695189"/>
            <a:ext cx="3889614" cy="61628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394260" cy="29295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User\Desktop\1ba9218c9c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394260" cy="29672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оссийские фоны для презентаций - 8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31840" y="116632"/>
            <a:ext cx="47890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На спортивных праздниках</a:t>
            </a:r>
          </a:p>
        </p:txBody>
      </p:sp>
      <p:pic>
        <p:nvPicPr>
          <p:cNvPr id="7" name="Picture 5" descr="C:\Users\User\Desktop\696956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5688632" cy="37829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23.02.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5393333" cy="35827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оссийские фоны для презентаций - 8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67744" y="0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На спортивных мероприятиях, при чествовании спортсменов, на трибунах болельщиков. </a:t>
            </a:r>
          </a:p>
        </p:txBody>
      </p:sp>
      <p:pic>
        <p:nvPicPr>
          <p:cNvPr id="9" name="Picture 3" descr="C:\Users\User\Desktop\upload-959979908-pic4_zoom-1000x1000-50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832648" cy="37069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3fdaeae9f8708cc127eec4fea90b88f9651d16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5222354" cy="34061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оссийские фоны для презентаций - 8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67744" y="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Болельщики изображают его на лице, гордясь за страну в которой живут!</a:t>
            </a:r>
          </a:p>
        </p:txBody>
      </p:sp>
      <p:pic>
        <p:nvPicPr>
          <p:cNvPr id="8" name="Picture 6" descr="C:\Users\User\Desktop\6990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128792" cy="53327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54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14</cp:revision>
  <dcterms:created xsi:type="dcterms:W3CDTF">2023-08-21T16:51:43Z</dcterms:created>
  <dcterms:modified xsi:type="dcterms:W3CDTF">2024-03-13T15:37:02Z</dcterms:modified>
</cp:coreProperties>
</file>