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3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1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9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1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6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5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3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2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2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6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5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пн 29.01.24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6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53285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Дымковская игрушка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763688" y="3140968"/>
            <a:ext cx="6552728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 класс по лепке в технике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пластилинография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032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7000">
        <p:checker/>
      </p:transition>
    </mc:Choice>
    <mc:Fallback>
      <p:transition spd="slow" advClick="0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6213"/>
            <a:ext cx="6913706" cy="547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6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6840759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7000">
        <p14:reveal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8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86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149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Оборудование для работы: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58990"/>
            <a:ext cx="3769438" cy="2512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38702"/>
            <a:ext cx="3312368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28" y="4149080"/>
            <a:ext cx="2582416" cy="2182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811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Досточка</a:t>
            </a:r>
            <a:r>
              <a:rPr lang="ru-RU" dirty="0" smtClean="0"/>
              <a:t> и стеки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92172" y="22816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Пластилин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5013176"/>
            <a:ext cx="259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Салфетки для рук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763272"/>
      </p:ext>
    </p:extLst>
  </p:cSld>
  <p:clrMapOvr>
    <a:masterClrMapping/>
  </p:clrMapOvr>
  <p:transition spd="slow" advClick="0" advTm="7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4032448" cy="5544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2660383" cy="38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14:prism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2018"/>
            <a:ext cx="3888432" cy="56305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555" y="632018"/>
            <a:ext cx="3558880" cy="563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7000">
        <p14:pan dir="u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6079"/>
            <a:ext cx="3630523" cy="27214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" y="3381755"/>
            <a:ext cx="3664698" cy="2747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0848"/>
            <a:ext cx="3743622" cy="27600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26" y="3381754"/>
            <a:ext cx="3851498" cy="25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86628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55948"/>
            <a:ext cx="3456384" cy="2694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6570"/>
            <a:ext cx="3744416" cy="293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3717032"/>
            <a:ext cx="3445549" cy="2582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576511"/>
            <a:ext cx="3105140" cy="30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4533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2736"/>
            <a:ext cx="3536176" cy="4968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26402"/>
            <a:ext cx="3108544" cy="44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5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3" y="620687"/>
            <a:ext cx="4032448" cy="55446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8" y="654992"/>
            <a:ext cx="3349487" cy="2510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74" y="3414302"/>
            <a:ext cx="3325049" cy="26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40916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2" y="692696"/>
            <a:ext cx="7200800" cy="53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37475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20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2024-01-29T11:30:36Z</dcterms:created>
  <dcterms:modified xsi:type="dcterms:W3CDTF">2024-01-29T13:46:19Z</dcterms:modified>
</cp:coreProperties>
</file>