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31.01.24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31.01.24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31.01.24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31.01.24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31.01.24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31.01.24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31.01.24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31.01.24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31.01.24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31.01.24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31.01.24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31.01.24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67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56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350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Материалы, которые нам пригодятся: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56490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Гуашь нескольких цветов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Кисточка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Стакан с водой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Палитра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Карандаш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Заготовка в виде тарелки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2"/>
            <a:ext cx="446449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2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0" y="2043545"/>
            <a:ext cx="4032448" cy="30142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92696"/>
            <a:ext cx="3262915" cy="4365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13403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Заготовку нашей декоративной  тарелки окрашиваем в желтый цвет.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20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3409939" cy="4176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816424" cy="30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83671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Затем выделяем красным цветом бортик нашей тарелки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8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4176464" cy="31219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3388008" cy="4295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980963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 начинаем рисовать элементы для дальнейшей росписи. Это будут и ветви и ягоды  и листья разной величины и формы.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27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" y="764704"/>
            <a:ext cx="2808312" cy="3756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796760"/>
            <a:ext cx="2795020" cy="3739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20558"/>
            <a:ext cx="2880320" cy="3701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4653136"/>
            <a:ext cx="845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Затем черной гуашью прорисовываем наши элементы росписи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54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75049"/>
            <a:ext cx="3410272" cy="2725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65948"/>
            <a:ext cx="3127023" cy="2735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754460"/>
            <a:ext cx="3168352" cy="2746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3180" y="382577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Добавляем к ветвям ягоды красного цвета. Можно дополнительно придать объем за счет бордового или коричневого цвета.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40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2886133" cy="4032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49" y="764704"/>
            <a:ext cx="2741696" cy="2049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39" y="785292"/>
            <a:ext cx="3111672" cy="4011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3658" y="3140968"/>
            <a:ext cx="2642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листочки создаем зеленым цветом. Объем листочкам и ягодкам можно придать выделив их желтым.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2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3" y="778009"/>
            <a:ext cx="3222168" cy="43105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82201"/>
            <a:ext cx="3262915" cy="4365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98884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Вот такие декоративные тарелочки могут получиться и у вас.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39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2024-01-31T03:12:26Z</dcterms:created>
  <dcterms:modified xsi:type="dcterms:W3CDTF">2024-01-31T04:00:31Z</dcterms:modified>
</cp:coreProperties>
</file>