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08" r:id="rId3"/>
    <p:sldId id="306" r:id="rId4"/>
    <p:sldId id="310" r:id="rId5"/>
  </p:sldIdLst>
  <p:sldSz cx="16256000" cy="9144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780" y="90"/>
      </p:cViewPr>
      <p:guideLst>
        <p:guide orient="horz" pos="2880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2840571"/>
            <a:ext cx="13817600" cy="196003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6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3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7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0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32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5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48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12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FFC5-CE45-4194-84FA-B8A15A84DF4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59-DB30-4BD8-AE42-638E1A6DC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FFC5-CE45-4194-84FA-B8A15A84DF4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59-DB30-4BD8-AE42-638E1A6DC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366185"/>
            <a:ext cx="3657600" cy="780203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366185"/>
            <a:ext cx="10701867" cy="78020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FFC5-CE45-4194-84FA-B8A15A84DF4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59-DB30-4BD8-AE42-638E1A6DC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FFC5-CE45-4194-84FA-B8A15A84DF4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59-DB30-4BD8-AE42-638E1A6DC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112" y="5875868"/>
            <a:ext cx="13817600" cy="1816100"/>
          </a:xfrm>
        </p:spPr>
        <p:txBody>
          <a:bodyPr anchor="t"/>
          <a:lstStyle>
            <a:lvl1pPr algn="l">
              <a:defRPr sz="16856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4112" y="3875620"/>
            <a:ext cx="13817600" cy="2000249"/>
          </a:xfrm>
        </p:spPr>
        <p:txBody>
          <a:bodyPr anchor="b"/>
          <a:lstStyle>
            <a:lvl1pPr marL="0" indent="0">
              <a:buNone/>
              <a:defRPr sz="8429">
                <a:solidFill>
                  <a:schemeClr val="tx1">
                    <a:tint val="75000"/>
                  </a:schemeClr>
                </a:solidFill>
              </a:defRPr>
            </a:lvl1pPr>
            <a:lvl2pPr marL="1926544" indent="0">
              <a:buNone/>
              <a:defRPr sz="7585">
                <a:solidFill>
                  <a:schemeClr val="tx1">
                    <a:tint val="75000"/>
                  </a:schemeClr>
                </a:solidFill>
              </a:defRPr>
            </a:lvl2pPr>
            <a:lvl3pPr marL="3853081" indent="0">
              <a:buNone/>
              <a:defRPr sz="6741">
                <a:solidFill>
                  <a:schemeClr val="tx1">
                    <a:tint val="75000"/>
                  </a:schemeClr>
                </a:solidFill>
              </a:defRPr>
            </a:lvl3pPr>
            <a:lvl4pPr marL="5779626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4pPr>
            <a:lvl5pPr marL="7706165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5pPr>
            <a:lvl6pPr marL="9632705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6pPr>
            <a:lvl7pPr marL="11559242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7pPr>
            <a:lvl8pPr marL="13485786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8pPr>
            <a:lvl9pPr marL="15412329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FFC5-CE45-4194-84FA-B8A15A84DF4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59-DB30-4BD8-AE42-638E1A6DC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2133604"/>
            <a:ext cx="7179733" cy="6034617"/>
          </a:xfrm>
        </p:spPr>
        <p:txBody>
          <a:bodyPr/>
          <a:lstStyle>
            <a:lvl1pPr>
              <a:defRPr sz="11800"/>
            </a:lvl1pPr>
            <a:lvl2pPr>
              <a:defRPr sz="10114"/>
            </a:lvl2pPr>
            <a:lvl3pPr>
              <a:defRPr sz="8429"/>
            </a:lvl3pPr>
            <a:lvl4pPr>
              <a:defRPr sz="7585"/>
            </a:lvl4pPr>
            <a:lvl5pPr>
              <a:defRPr sz="7585"/>
            </a:lvl5pPr>
            <a:lvl6pPr>
              <a:defRPr sz="7585"/>
            </a:lvl6pPr>
            <a:lvl7pPr>
              <a:defRPr sz="7585"/>
            </a:lvl7pPr>
            <a:lvl8pPr>
              <a:defRPr sz="7585"/>
            </a:lvl8pPr>
            <a:lvl9pPr>
              <a:defRPr sz="75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63467" y="2133604"/>
            <a:ext cx="7179733" cy="6034617"/>
          </a:xfrm>
        </p:spPr>
        <p:txBody>
          <a:bodyPr/>
          <a:lstStyle>
            <a:lvl1pPr>
              <a:defRPr sz="11800"/>
            </a:lvl1pPr>
            <a:lvl2pPr>
              <a:defRPr sz="10114"/>
            </a:lvl2pPr>
            <a:lvl3pPr>
              <a:defRPr sz="8429"/>
            </a:lvl3pPr>
            <a:lvl4pPr>
              <a:defRPr sz="7585"/>
            </a:lvl4pPr>
            <a:lvl5pPr>
              <a:defRPr sz="7585"/>
            </a:lvl5pPr>
            <a:lvl6pPr>
              <a:defRPr sz="7585"/>
            </a:lvl6pPr>
            <a:lvl7pPr>
              <a:defRPr sz="7585"/>
            </a:lvl7pPr>
            <a:lvl8pPr>
              <a:defRPr sz="7585"/>
            </a:lvl8pPr>
            <a:lvl9pPr>
              <a:defRPr sz="75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FFC5-CE45-4194-84FA-B8A15A84DF4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59-DB30-4BD8-AE42-638E1A6DC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7" y="2046820"/>
            <a:ext cx="7182556" cy="853017"/>
          </a:xfrm>
        </p:spPr>
        <p:txBody>
          <a:bodyPr anchor="b"/>
          <a:lstStyle>
            <a:lvl1pPr marL="0" indent="0">
              <a:buNone/>
              <a:defRPr sz="10114" b="1"/>
            </a:lvl1pPr>
            <a:lvl2pPr marL="1926544" indent="0">
              <a:buNone/>
              <a:defRPr sz="8429" b="1"/>
            </a:lvl2pPr>
            <a:lvl3pPr marL="3853081" indent="0">
              <a:buNone/>
              <a:defRPr sz="7585" b="1"/>
            </a:lvl3pPr>
            <a:lvl4pPr marL="5779626" indent="0">
              <a:buNone/>
              <a:defRPr sz="6741" b="1"/>
            </a:lvl4pPr>
            <a:lvl5pPr marL="7706165" indent="0">
              <a:buNone/>
              <a:defRPr sz="6741" b="1"/>
            </a:lvl5pPr>
            <a:lvl6pPr marL="9632705" indent="0">
              <a:buNone/>
              <a:defRPr sz="6741" b="1"/>
            </a:lvl6pPr>
            <a:lvl7pPr marL="11559242" indent="0">
              <a:buNone/>
              <a:defRPr sz="6741" b="1"/>
            </a:lvl7pPr>
            <a:lvl8pPr marL="13485786" indent="0">
              <a:buNone/>
              <a:defRPr sz="6741" b="1"/>
            </a:lvl8pPr>
            <a:lvl9pPr marL="15412329" indent="0">
              <a:buNone/>
              <a:defRPr sz="674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2807" y="2899833"/>
            <a:ext cx="7182556" cy="5268384"/>
          </a:xfrm>
        </p:spPr>
        <p:txBody>
          <a:bodyPr/>
          <a:lstStyle>
            <a:lvl1pPr>
              <a:defRPr sz="10114"/>
            </a:lvl1pPr>
            <a:lvl2pPr>
              <a:defRPr sz="8429"/>
            </a:lvl2pPr>
            <a:lvl3pPr>
              <a:defRPr sz="7585"/>
            </a:lvl3pPr>
            <a:lvl4pPr>
              <a:defRPr sz="6741"/>
            </a:lvl4pPr>
            <a:lvl5pPr>
              <a:defRPr sz="6741"/>
            </a:lvl5pPr>
            <a:lvl6pPr>
              <a:defRPr sz="6741"/>
            </a:lvl6pPr>
            <a:lvl7pPr>
              <a:defRPr sz="6741"/>
            </a:lvl7pPr>
            <a:lvl8pPr>
              <a:defRPr sz="6741"/>
            </a:lvl8pPr>
            <a:lvl9pPr>
              <a:defRPr sz="674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57832" y="2046820"/>
            <a:ext cx="7185377" cy="853017"/>
          </a:xfrm>
        </p:spPr>
        <p:txBody>
          <a:bodyPr anchor="b"/>
          <a:lstStyle>
            <a:lvl1pPr marL="0" indent="0">
              <a:buNone/>
              <a:defRPr sz="10114" b="1"/>
            </a:lvl1pPr>
            <a:lvl2pPr marL="1926544" indent="0">
              <a:buNone/>
              <a:defRPr sz="8429" b="1"/>
            </a:lvl2pPr>
            <a:lvl3pPr marL="3853081" indent="0">
              <a:buNone/>
              <a:defRPr sz="7585" b="1"/>
            </a:lvl3pPr>
            <a:lvl4pPr marL="5779626" indent="0">
              <a:buNone/>
              <a:defRPr sz="6741" b="1"/>
            </a:lvl4pPr>
            <a:lvl5pPr marL="7706165" indent="0">
              <a:buNone/>
              <a:defRPr sz="6741" b="1"/>
            </a:lvl5pPr>
            <a:lvl6pPr marL="9632705" indent="0">
              <a:buNone/>
              <a:defRPr sz="6741" b="1"/>
            </a:lvl6pPr>
            <a:lvl7pPr marL="11559242" indent="0">
              <a:buNone/>
              <a:defRPr sz="6741" b="1"/>
            </a:lvl7pPr>
            <a:lvl8pPr marL="13485786" indent="0">
              <a:buNone/>
              <a:defRPr sz="6741" b="1"/>
            </a:lvl8pPr>
            <a:lvl9pPr marL="15412329" indent="0">
              <a:buNone/>
              <a:defRPr sz="674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257832" y="2899833"/>
            <a:ext cx="7185377" cy="5268384"/>
          </a:xfrm>
        </p:spPr>
        <p:txBody>
          <a:bodyPr/>
          <a:lstStyle>
            <a:lvl1pPr>
              <a:defRPr sz="10114"/>
            </a:lvl1pPr>
            <a:lvl2pPr>
              <a:defRPr sz="8429"/>
            </a:lvl2pPr>
            <a:lvl3pPr>
              <a:defRPr sz="7585"/>
            </a:lvl3pPr>
            <a:lvl4pPr>
              <a:defRPr sz="6741"/>
            </a:lvl4pPr>
            <a:lvl5pPr>
              <a:defRPr sz="6741"/>
            </a:lvl5pPr>
            <a:lvl6pPr>
              <a:defRPr sz="6741"/>
            </a:lvl6pPr>
            <a:lvl7pPr>
              <a:defRPr sz="6741"/>
            </a:lvl7pPr>
            <a:lvl8pPr>
              <a:defRPr sz="6741"/>
            </a:lvl8pPr>
            <a:lvl9pPr>
              <a:defRPr sz="674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FFC5-CE45-4194-84FA-B8A15A84DF4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59-DB30-4BD8-AE42-638E1A6DC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FFC5-CE45-4194-84FA-B8A15A84DF4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59-DB30-4BD8-AE42-638E1A6DC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FFC5-CE45-4194-84FA-B8A15A84DF4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59-DB30-4BD8-AE42-638E1A6DC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8" y="364068"/>
            <a:ext cx="5348112" cy="1549401"/>
          </a:xfrm>
        </p:spPr>
        <p:txBody>
          <a:bodyPr anchor="b"/>
          <a:lstStyle>
            <a:lvl1pPr algn="l">
              <a:defRPr sz="842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55650" y="364074"/>
            <a:ext cx="9087557" cy="7804151"/>
          </a:xfrm>
        </p:spPr>
        <p:txBody>
          <a:bodyPr/>
          <a:lstStyle>
            <a:lvl1pPr>
              <a:defRPr sz="13485"/>
            </a:lvl1pPr>
            <a:lvl2pPr>
              <a:defRPr sz="11800"/>
            </a:lvl2pPr>
            <a:lvl3pPr>
              <a:defRPr sz="10114"/>
            </a:lvl3pPr>
            <a:lvl4pPr>
              <a:defRPr sz="8429"/>
            </a:lvl4pPr>
            <a:lvl5pPr>
              <a:defRPr sz="8429"/>
            </a:lvl5pPr>
            <a:lvl6pPr>
              <a:defRPr sz="8429"/>
            </a:lvl6pPr>
            <a:lvl7pPr>
              <a:defRPr sz="8429"/>
            </a:lvl7pPr>
            <a:lvl8pPr>
              <a:defRPr sz="8429"/>
            </a:lvl8pPr>
            <a:lvl9pPr>
              <a:defRPr sz="842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8" y="1913469"/>
            <a:ext cx="5348112" cy="6254750"/>
          </a:xfrm>
        </p:spPr>
        <p:txBody>
          <a:bodyPr/>
          <a:lstStyle>
            <a:lvl1pPr marL="0" indent="0">
              <a:buNone/>
              <a:defRPr sz="5900"/>
            </a:lvl1pPr>
            <a:lvl2pPr marL="1926544" indent="0">
              <a:buNone/>
              <a:defRPr sz="5056"/>
            </a:lvl2pPr>
            <a:lvl3pPr marL="3853081" indent="0">
              <a:buNone/>
              <a:defRPr sz="4215"/>
            </a:lvl3pPr>
            <a:lvl4pPr marL="5779626" indent="0">
              <a:buNone/>
              <a:defRPr sz="3792"/>
            </a:lvl4pPr>
            <a:lvl5pPr marL="7706165" indent="0">
              <a:buNone/>
              <a:defRPr sz="3792"/>
            </a:lvl5pPr>
            <a:lvl6pPr marL="9632705" indent="0">
              <a:buNone/>
              <a:defRPr sz="3792"/>
            </a:lvl6pPr>
            <a:lvl7pPr marL="11559242" indent="0">
              <a:buNone/>
              <a:defRPr sz="3792"/>
            </a:lvl7pPr>
            <a:lvl8pPr marL="13485786" indent="0">
              <a:buNone/>
              <a:defRPr sz="3792"/>
            </a:lvl8pPr>
            <a:lvl9pPr marL="15412329" indent="0">
              <a:buNone/>
              <a:defRPr sz="37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FFC5-CE45-4194-84FA-B8A15A84DF4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59-DB30-4BD8-AE42-638E1A6DC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289" y="6400800"/>
            <a:ext cx="9753600" cy="755652"/>
          </a:xfrm>
        </p:spPr>
        <p:txBody>
          <a:bodyPr anchor="b"/>
          <a:lstStyle>
            <a:lvl1pPr algn="l">
              <a:defRPr sz="842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86289" y="817033"/>
            <a:ext cx="9753600" cy="5486400"/>
          </a:xfrm>
        </p:spPr>
        <p:txBody>
          <a:bodyPr/>
          <a:lstStyle>
            <a:lvl1pPr marL="0" indent="0">
              <a:buNone/>
              <a:defRPr sz="13485"/>
            </a:lvl1pPr>
            <a:lvl2pPr marL="1926544" indent="0">
              <a:buNone/>
              <a:defRPr sz="11800"/>
            </a:lvl2pPr>
            <a:lvl3pPr marL="3853081" indent="0">
              <a:buNone/>
              <a:defRPr sz="10114"/>
            </a:lvl3pPr>
            <a:lvl4pPr marL="5779626" indent="0">
              <a:buNone/>
              <a:defRPr sz="8429"/>
            </a:lvl4pPr>
            <a:lvl5pPr marL="7706165" indent="0">
              <a:buNone/>
              <a:defRPr sz="8429"/>
            </a:lvl5pPr>
            <a:lvl6pPr marL="9632705" indent="0">
              <a:buNone/>
              <a:defRPr sz="8429"/>
            </a:lvl6pPr>
            <a:lvl7pPr marL="11559242" indent="0">
              <a:buNone/>
              <a:defRPr sz="8429"/>
            </a:lvl7pPr>
            <a:lvl8pPr marL="13485786" indent="0">
              <a:buNone/>
              <a:defRPr sz="8429"/>
            </a:lvl8pPr>
            <a:lvl9pPr marL="15412329" indent="0">
              <a:buNone/>
              <a:defRPr sz="8429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86289" y="7156454"/>
            <a:ext cx="9753600" cy="1073150"/>
          </a:xfrm>
        </p:spPr>
        <p:txBody>
          <a:bodyPr/>
          <a:lstStyle>
            <a:lvl1pPr marL="0" indent="0">
              <a:buNone/>
              <a:defRPr sz="5900"/>
            </a:lvl1pPr>
            <a:lvl2pPr marL="1926544" indent="0">
              <a:buNone/>
              <a:defRPr sz="5056"/>
            </a:lvl2pPr>
            <a:lvl3pPr marL="3853081" indent="0">
              <a:buNone/>
              <a:defRPr sz="4215"/>
            </a:lvl3pPr>
            <a:lvl4pPr marL="5779626" indent="0">
              <a:buNone/>
              <a:defRPr sz="3792"/>
            </a:lvl4pPr>
            <a:lvl5pPr marL="7706165" indent="0">
              <a:buNone/>
              <a:defRPr sz="3792"/>
            </a:lvl5pPr>
            <a:lvl6pPr marL="9632705" indent="0">
              <a:buNone/>
              <a:defRPr sz="3792"/>
            </a:lvl6pPr>
            <a:lvl7pPr marL="11559242" indent="0">
              <a:buNone/>
              <a:defRPr sz="3792"/>
            </a:lvl7pPr>
            <a:lvl8pPr marL="13485786" indent="0">
              <a:buNone/>
              <a:defRPr sz="3792"/>
            </a:lvl8pPr>
            <a:lvl9pPr marL="15412329" indent="0">
              <a:buNone/>
              <a:defRPr sz="37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FFC5-CE45-4194-84FA-B8A15A84DF4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59-DB30-4BD8-AE42-638E1A6DC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366185"/>
            <a:ext cx="14630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0" y="2133604"/>
            <a:ext cx="146304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2800" y="8475134"/>
            <a:ext cx="3793067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CFFC5-CE45-4194-84FA-B8A15A84DF41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554134" y="8475134"/>
            <a:ext cx="5147733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50133" y="8475134"/>
            <a:ext cx="3793067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D9A59-DB30-4BD8-AE42-638E1A6DC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53081" rtl="0" eaLnBrk="1" latinLnBrk="0" hangingPunct="1">
        <a:spcBef>
          <a:spcPct val="0"/>
        </a:spcBef>
        <a:buNone/>
        <a:defRPr sz="185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4903" indent="-1444903" algn="l" defTabSz="3853081" rtl="0" eaLnBrk="1" latinLnBrk="0" hangingPunct="1">
        <a:spcBef>
          <a:spcPct val="20000"/>
        </a:spcBef>
        <a:buFont typeface="Arial" pitchFamily="34" charset="0"/>
        <a:buChar char="•"/>
        <a:defRPr sz="13485" kern="1200">
          <a:solidFill>
            <a:schemeClr val="tx1"/>
          </a:solidFill>
          <a:latin typeface="+mn-lt"/>
          <a:ea typeface="+mn-ea"/>
          <a:cs typeface="+mn-cs"/>
        </a:defRPr>
      </a:lvl1pPr>
      <a:lvl2pPr marL="3130630" indent="-1204093" algn="l" defTabSz="3853081" rtl="0" eaLnBrk="1" latinLnBrk="0" hangingPunct="1">
        <a:spcBef>
          <a:spcPct val="20000"/>
        </a:spcBef>
        <a:buFont typeface="Arial" pitchFamily="34" charset="0"/>
        <a:buChar char="–"/>
        <a:defRPr sz="1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16348" indent="-963273" algn="l" defTabSz="3853081" rtl="0" eaLnBrk="1" latinLnBrk="0" hangingPunct="1">
        <a:spcBef>
          <a:spcPct val="20000"/>
        </a:spcBef>
        <a:buFont typeface="Arial" pitchFamily="34" charset="0"/>
        <a:buChar char="•"/>
        <a:defRPr sz="10114" kern="1200">
          <a:solidFill>
            <a:schemeClr val="tx1"/>
          </a:solidFill>
          <a:latin typeface="+mn-lt"/>
          <a:ea typeface="+mn-ea"/>
          <a:cs typeface="+mn-cs"/>
        </a:defRPr>
      </a:lvl3pPr>
      <a:lvl4pPr marL="6742891" indent="-963273" algn="l" defTabSz="3853081" rtl="0" eaLnBrk="1" latinLnBrk="0" hangingPunct="1">
        <a:spcBef>
          <a:spcPct val="20000"/>
        </a:spcBef>
        <a:buFont typeface="Arial" pitchFamily="34" charset="0"/>
        <a:buChar char="–"/>
        <a:defRPr sz="8429" kern="1200">
          <a:solidFill>
            <a:schemeClr val="tx1"/>
          </a:solidFill>
          <a:latin typeface="+mn-lt"/>
          <a:ea typeface="+mn-ea"/>
          <a:cs typeface="+mn-cs"/>
        </a:defRPr>
      </a:lvl4pPr>
      <a:lvl5pPr marL="8669435" indent="-963273" algn="l" defTabSz="3853081" rtl="0" eaLnBrk="1" latinLnBrk="0" hangingPunct="1">
        <a:spcBef>
          <a:spcPct val="20000"/>
        </a:spcBef>
        <a:buFont typeface="Arial" pitchFamily="34" charset="0"/>
        <a:buChar char="»"/>
        <a:defRPr sz="8429" kern="1200">
          <a:solidFill>
            <a:schemeClr val="tx1"/>
          </a:solidFill>
          <a:latin typeface="+mn-lt"/>
          <a:ea typeface="+mn-ea"/>
          <a:cs typeface="+mn-cs"/>
        </a:defRPr>
      </a:lvl5pPr>
      <a:lvl6pPr marL="10595972" indent="-963273" algn="l" defTabSz="3853081" rtl="0" eaLnBrk="1" latinLnBrk="0" hangingPunct="1">
        <a:spcBef>
          <a:spcPct val="20000"/>
        </a:spcBef>
        <a:buFont typeface="Arial" pitchFamily="34" charset="0"/>
        <a:buChar char="•"/>
        <a:defRPr sz="8429" kern="1200">
          <a:solidFill>
            <a:schemeClr val="tx1"/>
          </a:solidFill>
          <a:latin typeface="+mn-lt"/>
          <a:ea typeface="+mn-ea"/>
          <a:cs typeface="+mn-cs"/>
        </a:defRPr>
      </a:lvl6pPr>
      <a:lvl7pPr marL="12522518" indent="-963273" algn="l" defTabSz="3853081" rtl="0" eaLnBrk="1" latinLnBrk="0" hangingPunct="1">
        <a:spcBef>
          <a:spcPct val="20000"/>
        </a:spcBef>
        <a:buFont typeface="Arial" pitchFamily="34" charset="0"/>
        <a:buChar char="•"/>
        <a:defRPr sz="8429" kern="1200">
          <a:solidFill>
            <a:schemeClr val="tx1"/>
          </a:solidFill>
          <a:latin typeface="+mn-lt"/>
          <a:ea typeface="+mn-ea"/>
          <a:cs typeface="+mn-cs"/>
        </a:defRPr>
      </a:lvl7pPr>
      <a:lvl8pPr marL="14449056" indent="-963273" algn="l" defTabSz="3853081" rtl="0" eaLnBrk="1" latinLnBrk="0" hangingPunct="1">
        <a:spcBef>
          <a:spcPct val="20000"/>
        </a:spcBef>
        <a:buFont typeface="Arial" pitchFamily="34" charset="0"/>
        <a:buChar char="•"/>
        <a:defRPr sz="8429" kern="1200">
          <a:solidFill>
            <a:schemeClr val="tx1"/>
          </a:solidFill>
          <a:latin typeface="+mn-lt"/>
          <a:ea typeface="+mn-ea"/>
          <a:cs typeface="+mn-cs"/>
        </a:defRPr>
      </a:lvl8pPr>
      <a:lvl9pPr marL="16375596" indent="-963273" algn="l" defTabSz="3853081" rtl="0" eaLnBrk="1" latinLnBrk="0" hangingPunct="1">
        <a:spcBef>
          <a:spcPct val="20000"/>
        </a:spcBef>
        <a:buFont typeface="Arial" pitchFamily="34" charset="0"/>
        <a:buChar char="•"/>
        <a:defRPr sz="8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853081" rtl="0" eaLnBrk="1" latinLnBrk="0" hangingPunct="1">
        <a:defRPr sz="7585" kern="1200">
          <a:solidFill>
            <a:schemeClr val="tx1"/>
          </a:solidFill>
          <a:latin typeface="+mn-lt"/>
          <a:ea typeface="+mn-ea"/>
          <a:cs typeface="+mn-cs"/>
        </a:defRPr>
      </a:lvl1pPr>
      <a:lvl2pPr marL="1926544" algn="l" defTabSz="3853081" rtl="0" eaLnBrk="1" latinLnBrk="0" hangingPunct="1">
        <a:defRPr sz="7585" kern="1200">
          <a:solidFill>
            <a:schemeClr val="tx1"/>
          </a:solidFill>
          <a:latin typeface="+mn-lt"/>
          <a:ea typeface="+mn-ea"/>
          <a:cs typeface="+mn-cs"/>
        </a:defRPr>
      </a:lvl2pPr>
      <a:lvl3pPr marL="3853081" algn="l" defTabSz="3853081" rtl="0" eaLnBrk="1" latinLnBrk="0" hangingPunct="1">
        <a:defRPr sz="7585" kern="1200">
          <a:solidFill>
            <a:schemeClr val="tx1"/>
          </a:solidFill>
          <a:latin typeface="+mn-lt"/>
          <a:ea typeface="+mn-ea"/>
          <a:cs typeface="+mn-cs"/>
        </a:defRPr>
      </a:lvl3pPr>
      <a:lvl4pPr marL="5779626" algn="l" defTabSz="3853081" rtl="0" eaLnBrk="1" latinLnBrk="0" hangingPunct="1">
        <a:defRPr sz="7585" kern="1200">
          <a:solidFill>
            <a:schemeClr val="tx1"/>
          </a:solidFill>
          <a:latin typeface="+mn-lt"/>
          <a:ea typeface="+mn-ea"/>
          <a:cs typeface="+mn-cs"/>
        </a:defRPr>
      </a:lvl4pPr>
      <a:lvl5pPr marL="7706165" algn="l" defTabSz="3853081" rtl="0" eaLnBrk="1" latinLnBrk="0" hangingPunct="1">
        <a:defRPr sz="7585" kern="1200">
          <a:solidFill>
            <a:schemeClr val="tx1"/>
          </a:solidFill>
          <a:latin typeface="+mn-lt"/>
          <a:ea typeface="+mn-ea"/>
          <a:cs typeface="+mn-cs"/>
        </a:defRPr>
      </a:lvl5pPr>
      <a:lvl6pPr marL="9632705" algn="l" defTabSz="3853081" rtl="0" eaLnBrk="1" latinLnBrk="0" hangingPunct="1">
        <a:defRPr sz="7585" kern="1200">
          <a:solidFill>
            <a:schemeClr val="tx1"/>
          </a:solidFill>
          <a:latin typeface="+mn-lt"/>
          <a:ea typeface="+mn-ea"/>
          <a:cs typeface="+mn-cs"/>
        </a:defRPr>
      </a:lvl6pPr>
      <a:lvl7pPr marL="11559242" algn="l" defTabSz="3853081" rtl="0" eaLnBrk="1" latinLnBrk="0" hangingPunct="1">
        <a:defRPr sz="7585" kern="1200">
          <a:solidFill>
            <a:schemeClr val="tx1"/>
          </a:solidFill>
          <a:latin typeface="+mn-lt"/>
          <a:ea typeface="+mn-ea"/>
          <a:cs typeface="+mn-cs"/>
        </a:defRPr>
      </a:lvl7pPr>
      <a:lvl8pPr marL="13485786" algn="l" defTabSz="3853081" rtl="0" eaLnBrk="1" latinLnBrk="0" hangingPunct="1">
        <a:defRPr sz="7585" kern="1200">
          <a:solidFill>
            <a:schemeClr val="tx1"/>
          </a:solidFill>
          <a:latin typeface="+mn-lt"/>
          <a:ea typeface="+mn-ea"/>
          <a:cs typeface="+mn-cs"/>
        </a:defRPr>
      </a:lvl8pPr>
      <a:lvl9pPr marL="15412329" algn="l" defTabSz="3853081" rtl="0" eaLnBrk="1" latinLnBrk="0" hangingPunct="1">
        <a:defRPr sz="75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enas.club/uploads/posts/2022-12/1671012766_cerenas-club-p-fon-dlya-sportivnoi-prezentatsii-v-detskom-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3"/>
            <a:ext cx="16256000" cy="913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23344" y="3560797"/>
            <a:ext cx="112684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0000"/>
                </a:solidFill>
                <a:latin typeface="Boomboom" panose="02000506050000020004" pitchFamily="50" charset="-52"/>
              </a:rPr>
              <a:t>    </a:t>
            </a:r>
            <a:r>
              <a:rPr lang="ru-RU" sz="7200" b="1" dirty="0" smtClean="0">
                <a:solidFill>
                  <a:srgbClr val="002060"/>
                </a:solidFill>
                <a:latin typeface="Boomboom" panose="02000506050000020004" pitchFamily="50" charset="-52"/>
              </a:rPr>
              <a:t>«</a:t>
            </a:r>
            <a:r>
              <a:rPr lang="ru-RU" sz="7200" b="1" dirty="0">
                <a:solidFill>
                  <a:srgbClr val="002060"/>
                </a:solidFill>
                <a:latin typeface="Boomboom" panose="02000506050000020004" pitchFamily="50" charset="-52"/>
              </a:rPr>
              <a:t>СКАЖИ НАОБОРОТ»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3043" y="2467371"/>
            <a:ext cx="11268407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67" b="1" dirty="0">
                <a:solidFill>
                  <a:schemeClr val="accent5">
                    <a:lumMod val="50000"/>
                  </a:schemeClr>
                </a:solidFill>
                <a:latin typeface="Boomboom" panose="02000506050000020004" pitchFamily="50" charset="-52"/>
              </a:rPr>
              <a:t>Интерактивная логопедическая игра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5233" y="5105614"/>
            <a:ext cx="11268407" cy="2513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67" b="1" dirty="0">
                <a:solidFill>
                  <a:srgbClr val="000000"/>
                </a:solidFill>
                <a:latin typeface="Boomboom" panose="02000506050000020004" pitchFamily="50" charset="-52"/>
              </a:rPr>
              <a:t>(                 </a:t>
            </a:r>
            <a:r>
              <a:rPr lang="ru-RU" sz="4267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4 </a:t>
            </a:r>
            <a:r>
              <a:rPr lang="ru-RU" sz="4267" b="1" dirty="0">
                <a:solidFill>
                  <a:schemeClr val="accent5">
                    <a:lumMod val="50000"/>
                  </a:schemeClr>
                </a:solidFill>
                <a:latin typeface="Boomboom" panose="02000506050000020004" pitchFamily="50" charset="-52"/>
              </a:rPr>
              <a:t>тип </a:t>
            </a:r>
          </a:p>
          <a:p>
            <a:pPr algn="ctr"/>
            <a:r>
              <a:rPr lang="ru-RU" sz="4267" b="1" dirty="0">
                <a:solidFill>
                  <a:schemeClr val="accent5">
                    <a:lumMod val="50000"/>
                  </a:schemeClr>
                </a:solidFill>
                <a:latin typeface="Boomboom" panose="02000506050000020004" pitchFamily="50" charset="-52"/>
              </a:rPr>
              <a:t>                        слоговой структуры слова</a:t>
            </a:r>
            <a:endParaRPr lang="ru-RU" sz="4267" b="1" dirty="0">
              <a:solidFill>
                <a:schemeClr val="accent5">
                  <a:lumMod val="50000"/>
                </a:schemeClr>
              </a:solidFill>
              <a:latin typeface="Boomboom" panose="02000506050000020004" pitchFamily="50" charset="-52"/>
            </a:endParaRPr>
          </a:p>
          <a:p>
            <a:pPr algn="ctr"/>
            <a:r>
              <a:rPr lang="ru-RU" sz="7200" b="1" dirty="0">
                <a:solidFill>
                  <a:srgbClr val="000000"/>
                </a:solidFill>
                <a:latin typeface="Boomboom" panose="02000506050000020004" pitchFamily="50" charset="-52"/>
              </a:rPr>
              <a:t> </a:t>
            </a:r>
            <a:endParaRPr lang="ru-RU" sz="7200" dirty="0">
              <a:solidFill>
                <a:srgbClr val="000000"/>
              </a:solidFill>
              <a:latin typeface="Boomboom" panose="02000506050000020004" pitchFamily="50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02873" y="7506222"/>
            <a:ext cx="6096000" cy="134806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ru-RU" sz="2400" b="1" i="1" dirty="0"/>
              <a:t>Подготовила : учитель-логопед </a:t>
            </a:r>
          </a:p>
          <a:p>
            <a:pPr lvl="0" algn="r">
              <a:spcBef>
                <a:spcPct val="20000"/>
              </a:spcBef>
              <a:defRPr/>
            </a:pPr>
            <a:r>
              <a:rPr lang="ru-RU" sz="2400" b="1" i="1" dirty="0"/>
              <a:t>МБДОУ № 29 г. Калуги</a:t>
            </a:r>
            <a:endParaRPr lang="ru-RU" sz="2400" b="1" dirty="0"/>
          </a:p>
          <a:p>
            <a:pPr lvl="0" algn="r">
              <a:spcBef>
                <a:spcPct val="20000"/>
              </a:spcBef>
              <a:defRPr/>
            </a:pPr>
            <a:r>
              <a:rPr lang="ru-RU" sz="2400" b="1" i="1" dirty="0" err="1"/>
              <a:t>Логошина</a:t>
            </a:r>
            <a:r>
              <a:rPr lang="ru-RU" sz="2400" b="1" i="1" dirty="0"/>
              <a:t> Ирина Сергеевна</a:t>
            </a:r>
            <a:endParaRPr lang="ru-RU" sz="2400" b="1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5616832" y="8495928"/>
            <a:ext cx="639168" cy="648072"/>
          </a:xfrm>
          <a:prstGeom prst="actionButtonForwardNex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16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puch.com/novij-uchebnij-god-vospitateleno-obrazovatelenij-process-v-sta/767014_html_6538c0f8846fdb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28" y="58421"/>
            <a:ext cx="15697744" cy="908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1176" y="3131840"/>
            <a:ext cx="132050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/>
              <a:t>Данная игра рассчитана на детей 5-7 лет.</a:t>
            </a:r>
          </a:p>
          <a:p>
            <a:pPr>
              <a:spcBef>
                <a:spcPts val="0"/>
              </a:spcBef>
              <a:buNone/>
            </a:pPr>
            <a:endParaRPr lang="ru-RU" b="1" dirty="0" smtClean="0"/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Цель</a:t>
            </a:r>
            <a:r>
              <a:rPr lang="ru-RU" b="1" dirty="0"/>
              <a:t>:</a:t>
            </a:r>
            <a:endParaRPr lang="ru-RU" dirty="0"/>
          </a:p>
          <a:p>
            <a:pPr indent="-252000">
              <a:spcBef>
                <a:spcPts val="0"/>
              </a:spcBef>
              <a:buNone/>
            </a:pPr>
            <a:r>
              <a:rPr lang="ru-RU" dirty="0"/>
              <a:t>Учить четко произносить слова слоговой структуры 6-го типа при подборе </a:t>
            </a:r>
            <a:r>
              <a:rPr lang="ru-RU" dirty="0" smtClean="0"/>
              <a:t>антонимов</a:t>
            </a:r>
            <a:r>
              <a:rPr lang="ru-RU" dirty="0"/>
              <a:t>.</a:t>
            </a:r>
          </a:p>
          <a:p>
            <a:pPr indent="-252000">
              <a:spcBef>
                <a:spcPts val="0"/>
              </a:spcBef>
              <a:buNone/>
            </a:pPr>
            <a:r>
              <a:rPr lang="ru-RU" dirty="0" smtClean="0"/>
              <a:t>Расширять </a:t>
            </a:r>
            <a:r>
              <a:rPr lang="ru-RU" dirty="0"/>
              <a:t>и активизировать словарный запас. </a:t>
            </a:r>
          </a:p>
          <a:p>
            <a:pPr>
              <a:spcBef>
                <a:spcPts val="0"/>
              </a:spcBef>
              <a:buNone/>
            </a:pPr>
            <a:endParaRPr lang="ru-RU" b="1" dirty="0" smtClean="0"/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Ход </a:t>
            </a:r>
            <a:r>
              <a:rPr lang="ru-RU" b="1" dirty="0"/>
              <a:t>игрового упражнения</a:t>
            </a:r>
            <a:r>
              <a:rPr lang="ru-RU" b="1" dirty="0" smtClean="0"/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Взрослый произносит начало предложения и </a:t>
            </a:r>
            <a:r>
              <a:rPr lang="ru-RU" dirty="0"/>
              <a:t>предлагает ребенку закончить </a:t>
            </a:r>
            <a:r>
              <a:rPr lang="ru-RU" dirty="0" smtClean="0"/>
              <a:t>его </a:t>
            </a:r>
            <a:r>
              <a:rPr lang="ru-RU" dirty="0"/>
              <a:t>словом с противоположным значением</a:t>
            </a:r>
            <a:r>
              <a:rPr lang="ru-RU" dirty="0" smtClean="0"/>
              <a:t>.</a:t>
            </a:r>
          </a:p>
          <a:p>
            <a:r>
              <a:rPr lang="ru-RU" dirty="0"/>
              <a:t>Холодно зимой, а жарко…                       летом.</a:t>
            </a:r>
          </a:p>
          <a:p>
            <a:r>
              <a:rPr lang="ru-RU" dirty="0"/>
              <a:t>Красный карандаш острый, а синий…    тупой.</a:t>
            </a:r>
          </a:p>
          <a:p>
            <a:r>
              <a:rPr lang="ru-RU" dirty="0"/>
              <a:t>Этот дом старый, а этот …                        новый.</a:t>
            </a:r>
          </a:p>
          <a:p>
            <a:r>
              <a:rPr lang="ru-RU" dirty="0"/>
              <a:t>У папы голос громкий, а у мамы…          тихий.</a:t>
            </a:r>
          </a:p>
          <a:p>
            <a:r>
              <a:rPr lang="ru-RU" dirty="0"/>
              <a:t>Этот зверь домашний, а этот…                 дикий.</a:t>
            </a:r>
          </a:p>
          <a:p>
            <a:r>
              <a:rPr lang="ru-RU" dirty="0"/>
              <a:t>Этот ботинок правый, а этот…                 левый.    </a:t>
            </a:r>
          </a:p>
          <a:p>
            <a:pPr>
              <a:spcBef>
                <a:spcPts val="0"/>
              </a:spcBef>
              <a:buNone/>
            </a:pPr>
            <a:endParaRPr lang="ru-RU" dirty="0"/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Смена </a:t>
            </a:r>
            <a:r>
              <a:rPr lang="ru-RU" dirty="0" smtClean="0"/>
              <a:t>картинки происходит при клике мышкой </a:t>
            </a:r>
            <a:r>
              <a:rPr lang="ru-RU" dirty="0" smtClean="0"/>
              <a:t>по стрелочке. 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855192" y="7799913"/>
            <a:ext cx="14185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/>
              <a:t>При создании данной игры использовался дидактический материал из пособия</a:t>
            </a:r>
          </a:p>
          <a:p>
            <a:pPr>
              <a:spcBef>
                <a:spcPts val="0"/>
              </a:spcBef>
              <a:buNone/>
            </a:pPr>
            <a:r>
              <a:rPr lang="ru-RU" dirty="0" err="1" smtClean="0"/>
              <a:t>Четверушкина</a:t>
            </a:r>
            <a:r>
              <a:rPr lang="ru-RU" dirty="0" smtClean="0"/>
              <a:t> Н.С. Слоговая структура слова: система коррекционных упражнений для детей 5-7 лет. Практическое пособие для логопедов, воспитателей и родителей. М.: «Издательство гном и Д» 2001. — 96 с.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Изображения взяты из интернета</a:t>
            </a: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5616832" y="8495928"/>
            <a:ext cx="639168" cy="648072"/>
          </a:xfrm>
          <a:prstGeom prst="actionButtonForwardNex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2864" y="8495928"/>
            <a:ext cx="648072" cy="648072"/>
          </a:xfrm>
          <a:prstGeom prst="actionButtonBackPrevious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8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4x4photo.ru/wp-content/uploads/2023/05/36f362fd-aa49-49ed-915c-b41ce6557bc8-2048x13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6255999" cy="909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542770" y="3225508"/>
            <a:ext cx="5168914" cy="4553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585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99355" y="3225508"/>
            <a:ext cx="5344201" cy="45154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585"/>
          </a:p>
        </p:txBody>
      </p:sp>
      <p:pic>
        <p:nvPicPr>
          <p:cNvPr id="37890" name="Picture 2" descr="https://www.ukazka.ru/img/g/uk1214040.jpg"/>
          <p:cNvPicPr>
            <a:picLocks noChangeAspect="1" noChangeArrowheads="1"/>
          </p:cNvPicPr>
          <p:nvPr/>
        </p:nvPicPr>
        <p:blipFill>
          <a:blip r:embed="rId3" cstate="print"/>
          <a:srcRect l="3827" t="52561" r="47453" b="6379"/>
          <a:stretch>
            <a:fillRect/>
          </a:stretch>
        </p:blipFill>
        <p:spPr bwMode="auto">
          <a:xfrm>
            <a:off x="8419010" y="4002396"/>
            <a:ext cx="5059329" cy="3202624"/>
          </a:xfrm>
          <a:prstGeom prst="rect">
            <a:avLst/>
          </a:prstGeom>
          <a:noFill/>
        </p:spPr>
      </p:pic>
      <p:pic>
        <p:nvPicPr>
          <p:cNvPr id="17" name="Picture 2" descr="https://www.ukazka.ru/img/g/uk1214040.jpg"/>
          <p:cNvPicPr>
            <a:picLocks noChangeAspect="1" noChangeArrowheads="1"/>
          </p:cNvPicPr>
          <p:nvPr/>
        </p:nvPicPr>
        <p:blipFill>
          <a:blip r:embed="rId3" cstate="print"/>
          <a:srcRect l="2987" t="7828" r="49133" b="51112"/>
          <a:stretch>
            <a:fillRect/>
          </a:stretch>
        </p:blipFill>
        <p:spPr bwMode="auto">
          <a:xfrm>
            <a:off x="2743959" y="4132172"/>
            <a:ext cx="4869464" cy="3136514"/>
          </a:xfrm>
          <a:prstGeom prst="rect">
            <a:avLst/>
          </a:prstGeom>
          <a:noFill/>
        </p:spPr>
      </p:pic>
      <p:pic>
        <p:nvPicPr>
          <p:cNvPr id="37892" name="Picture 4" descr="https://snappygoat.com/b/c730587f672cdb5c120865eb77c02f54889684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959" y="3760343"/>
            <a:ext cx="4292186" cy="3479068"/>
          </a:xfrm>
          <a:prstGeom prst="rect">
            <a:avLst/>
          </a:prstGeom>
          <a:noFill/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08786" y="3955626"/>
            <a:ext cx="3902964" cy="335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7" name="Picture 9" descr="https://www.netclipart.com/pp/m/221-2218641_house-old-wood-old-house-old-building-architecture.png"/>
          <p:cNvPicPr>
            <a:picLocks noChangeAspect="1" noChangeArrowheads="1"/>
          </p:cNvPicPr>
          <p:nvPr/>
        </p:nvPicPr>
        <p:blipFill>
          <a:blip r:embed="rId6" cstate="print"/>
          <a:srcRect l="5556" r="5556"/>
          <a:stretch>
            <a:fillRect/>
          </a:stretch>
        </p:blipFill>
        <p:spPr bwMode="auto">
          <a:xfrm>
            <a:off x="2743959" y="4310985"/>
            <a:ext cx="4743581" cy="3126511"/>
          </a:xfrm>
          <a:prstGeom prst="rect">
            <a:avLst/>
          </a:prstGeom>
          <a:noFill/>
        </p:spPr>
      </p:pic>
      <p:pic>
        <p:nvPicPr>
          <p:cNvPr id="37899" name="Picture 11" descr="https://uprostim.com/wp-content/uploads/2021/05/image10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52721" y="4259065"/>
            <a:ext cx="3415094" cy="3124814"/>
          </a:xfrm>
          <a:prstGeom prst="rect">
            <a:avLst/>
          </a:prstGeom>
          <a:noFill/>
        </p:spPr>
      </p:pic>
      <p:pic>
        <p:nvPicPr>
          <p:cNvPr id="37901" name="Picture 13" descr="https://i.mycdn.me/i?r=AEHujHvw2RjEbemUCNEorZbxYpb_p_9AcN2FmGik64KrkZ5FoENLPancvv2j4q3ztMp7Zi9s0CiBOSDmbngC-I-k&amp;amp;fn=external_8"/>
          <p:cNvPicPr>
            <a:picLocks noChangeAspect="1" noChangeArrowheads="1"/>
          </p:cNvPicPr>
          <p:nvPr/>
        </p:nvPicPr>
        <p:blipFill>
          <a:blip r:embed="rId8" cstate="print"/>
          <a:srcRect l="17848" r="19153"/>
          <a:stretch>
            <a:fillRect/>
          </a:stretch>
        </p:blipFill>
        <p:spPr bwMode="auto">
          <a:xfrm>
            <a:off x="3374397" y="3760344"/>
            <a:ext cx="3031311" cy="3608755"/>
          </a:xfrm>
          <a:prstGeom prst="rect">
            <a:avLst/>
          </a:prstGeom>
          <a:noFill/>
        </p:spPr>
      </p:pic>
      <p:pic>
        <p:nvPicPr>
          <p:cNvPr id="37903" name="Picture 15" descr="https://i.pinimg.com/originals/b1/40/6d/b1406d7f388e9e93086823be2527fbb6.jpg"/>
          <p:cNvPicPr>
            <a:picLocks noChangeAspect="1" noChangeArrowheads="1"/>
          </p:cNvPicPr>
          <p:nvPr/>
        </p:nvPicPr>
        <p:blipFill>
          <a:blip r:embed="rId9" cstate="print"/>
          <a:srcRect l="8567" t="7195" r="5633" b="10206"/>
          <a:stretch>
            <a:fillRect/>
          </a:stretch>
        </p:blipFill>
        <p:spPr bwMode="auto">
          <a:xfrm>
            <a:off x="9217940" y="3955619"/>
            <a:ext cx="3284656" cy="3415094"/>
          </a:xfrm>
          <a:prstGeom prst="rect">
            <a:avLst/>
          </a:prstGeom>
          <a:noFill/>
        </p:spPr>
      </p:pic>
      <p:pic>
        <p:nvPicPr>
          <p:cNvPr id="37905" name="Picture 17" descr="https://animalia.ua/upload/medialibrary/dbd/dbde377e070da5ff25fffb50ab2b9aa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72221" y="4478149"/>
            <a:ext cx="5203952" cy="3018700"/>
          </a:xfrm>
          <a:prstGeom prst="rect">
            <a:avLst/>
          </a:prstGeom>
          <a:noFill/>
        </p:spPr>
      </p:pic>
      <p:pic>
        <p:nvPicPr>
          <p:cNvPr id="37907" name="Picture 19" descr="https://i.pinimg.com/736x/b2/56/15/b2561559644dc937bcca91b746cd9abe--lion-images-leo-zodiac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19010" y="3955631"/>
            <a:ext cx="4882516" cy="3549114"/>
          </a:xfrm>
          <a:prstGeom prst="rect">
            <a:avLst/>
          </a:prstGeom>
          <a:noFill/>
        </p:spPr>
      </p:pic>
      <p:pic>
        <p:nvPicPr>
          <p:cNvPr id="37909" name="Picture 21" descr="https://i.pinimg.com/736x/5f/22/e1/5f22e15d349be3d9fffc58d489033d48--cartoon-picture-art-clothing.jpg"/>
          <p:cNvPicPr>
            <a:picLocks noChangeAspect="1" noChangeArrowheads="1"/>
          </p:cNvPicPr>
          <p:nvPr/>
        </p:nvPicPr>
        <p:blipFill>
          <a:blip r:embed="rId12" cstate="print"/>
          <a:srcRect r="49760"/>
          <a:stretch>
            <a:fillRect/>
          </a:stretch>
        </p:blipFill>
        <p:spPr bwMode="auto">
          <a:xfrm>
            <a:off x="3591545" y="4063775"/>
            <a:ext cx="2597015" cy="3377249"/>
          </a:xfrm>
          <a:prstGeom prst="rect">
            <a:avLst/>
          </a:prstGeom>
          <a:noFill/>
        </p:spPr>
      </p:pic>
      <p:pic>
        <p:nvPicPr>
          <p:cNvPr id="37911" name="Picture 23" descr="https://i.pinimg.com/736x/5f/22/e1/5f22e15d349be3d9fffc58d489033d48--cartoon-picture-art-clothing.jpg"/>
          <p:cNvPicPr>
            <a:picLocks noChangeAspect="1" noChangeArrowheads="1"/>
          </p:cNvPicPr>
          <p:nvPr/>
        </p:nvPicPr>
        <p:blipFill>
          <a:blip r:embed="rId12" cstate="print"/>
          <a:srcRect l="49558"/>
          <a:stretch>
            <a:fillRect/>
          </a:stretch>
        </p:blipFill>
        <p:spPr bwMode="auto">
          <a:xfrm>
            <a:off x="9556535" y="3955632"/>
            <a:ext cx="2607466" cy="3377245"/>
          </a:xfrm>
          <a:prstGeom prst="rect">
            <a:avLst/>
          </a:prstGeom>
          <a:noFill/>
        </p:spPr>
      </p:pic>
      <p:sp>
        <p:nvSpPr>
          <p:cNvPr id="28" name="Стрелка вправо 27"/>
          <p:cNvSpPr/>
          <p:nvPr/>
        </p:nvSpPr>
        <p:spPr>
          <a:xfrm>
            <a:off x="7413893" y="7680735"/>
            <a:ext cx="1428211" cy="141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328" tIns="192664" rIns="385328" bIns="1926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7585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15616831" y="8470964"/>
            <a:ext cx="639168" cy="648072"/>
          </a:xfrm>
          <a:prstGeom prst="actionButtonForwardNex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зад 25">
            <a:hlinkClick r:id="" action="ppaction://hlinkshowjump?jump=previousslide" highlightClick="1"/>
          </p:cNvPr>
          <p:cNvSpPr/>
          <p:nvPr/>
        </p:nvSpPr>
        <p:spPr>
          <a:xfrm>
            <a:off x="2863" y="8470964"/>
            <a:ext cx="648072" cy="648072"/>
          </a:xfrm>
          <a:prstGeom prst="actionButtonBackPrevious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topuch.com/novij-uchebnij-god-vospitateleno-obrazovatelenij-process-v-sta/767014_html_6538c0f8846fdb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28" y="58421"/>
            <a:ext cx="15697744" cy="908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catherineasquithgallery.com/uploads/posts/2021-02/1614531276_113-p-smailik-na-belom-fone-1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648" y="3419872"/>
            <a:ext cx="7022346" cy="490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8495928"/>
            <a:ext cx="648072" cy="648072"/>
          </a:xfrm>
          <a:prstGeom prst="actionButtonBackPrevious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5580132" y="8495928"/>
            <a:ext cx="650936" cy="648072"/>
          </a:xfrm>
          <a:prstGeom prst="actionButtonHome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3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189</Words>
  <Application>Microsoft Office PowerPoint</Application>
  <PresentationFormat>Произвольный</PresentationFormat>
  <Paragraphs>27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Arial Black</vt:lpstr>
      <vt:lpstr>Boomboom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174</cp:revision>
  <dcterms:created xsi:type="dcterms:W3CDTF">2022-08-03T21:59:51Z</dcterms:created>
  <dcterms:modified xsi:type="dcterms:W3CDTF">2024-03-19T20:09:38Z</dcterms:modified>
</cp:coreProperties>
</file>