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D301-C3F5-45EA-ACDC-4CD2050D4155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29D-4B76-40F3-B5B4-20154EA12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446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D301-C3F5-45EA-ACDC-4CD2050D4155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29D-4B76-40F3-B5B4-20154EA12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259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D301-C3F5-45EA-ACDC-4CD2050D4155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29D-4B76-40F3-B5B4-20154EA120F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0577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D301-C3F5-45EA-ACDC-4CD2050D4155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29D-4B76-40F3-B5B4-20154EA12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991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D301-C3F5-45EA-ACDC-4CD2050D4155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29D-4B76-40F3-B5B4-20154EA120F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8246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D301-C3F5-45EA-ACDC-4CD2050D4155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29D-4B76-40F3-B5B4-20154EA12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552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D301-C3F5-45EA-ACDC-4CD2050D4155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29D-4B76-40F3-B5B4-20154EA12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484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D301-C3F5-45EA-ACDC-4CD2050D4155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29D-4B76-40F3-B5B4-20154EA12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7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D301-C3F5-45EA-ACDC-4CD2050D4155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29D-4B76-40F3-B5B4-20154EA12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39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D301-C3F5-45EA-ACDC-4CD2050D4155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29D-4B76-40F3-B5B4-20154EA12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582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D301-C3F5-45EA-ACDC-4CD2050D4155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29D-4B76-40F3-B5B4-20154EA12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78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D301-C3F5-45EA-ACDC-4CD2050D4155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29D-4B76-40F3-B5B4-20154EA12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19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D301-C3F5-45EA-ACDC-4CD2050D4155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29D-4B76-40F3-B5B4-20154EA12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33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D301-C3F5-45EA-ACDC-4CD2050D4155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29D-4B76-40F3-B5B4-20154EA12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617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D301-C3F5-45EA-ACDC-4CD2050D4155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29D-4B76-40F3-B5B4-20154EA12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78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D301-C3F5-45EA-ACDC-4CD2050D4155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29D-4B76-40F3-B5B4-20154EA12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10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2D301-C3F5-45EA-ACDC-4CD2050D4155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AC629D-4B76-40F3-B5B4-20154EA12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63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udmed.ru/andreev-s-n-aliev-e-g-mutko-v-l-mini-futbol-igra-dlya-vseh_9daf4269a61.html" TargetMode="External"/><Relationship Id="rId2" Type="http://schemas.openxmlformats.org/officeDocument/2006/relationships/hyperlink" Target="https://www.studmed.ru/aliev-e-g-andreev-s-n-mini-futbol-v-shkole_2840fb02f73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3771" y="475013"/>
            <a:ext cx="10570029" cy="615141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</a:t>
            </a:r>
            <a:r>
              <a:rPr lang="ru-RU" sz="3600" dirty="0" smtClean="0"/>
              <a:t>МБОУ </a:t>
            </a:r>
            <a:r>
              <a:rPr lang="ru-RU" sz="3600" dirty="0"/>
              <a:t>«Чушевицкая средняя школа</a:t>
            </a:r>
            <a:r>
              <a:rPr lang="ru-RU" sz="3600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</a:t>
            </a:r>
            <a:r>
              <a:rPr lang="ru-RU" sz="4000" dirty="0" smtClean="0"/>
              <a:t>Итоговый  проект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sz="3200" dirty="0" smtClean="0"/>
              <a:t>«</a:t>
            </a:r>
            <a:r>
              <a:rPr lang="ru-RU" sz="3200" b="1" dirty="0" smtClean="0"/>
              <a:t>Развитие </a:t>
            </a:r>
            <a:r>
              <a:rPr lang="ru-RU" sz="3200" b="1" dirty="0"/>
              <a:t>женского мини-футбола в школе »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19814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9107934" cy="1550989"/>
          </a:xfrm>
        </p:spPr>
        <p:txBody>
          <a:bodyPr/>
          <a:lstStyle/>
          <a:p>
            <a:r>
              <a:rPr lang="ru-RU" dirty="0" smtClean="0"/>
              <a:t>         </a:t>
            </a:r>
            <a:r>
              <a:rPr lang="ru-RU" sz="3200" dirty="0"/>
              <a:t>Список используемой литературы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1. </a:t>
            </a:r>
            <a:r>
              <a:rPr lang="ru-RU" b="1" u="sng" dirty="0">
                <a:hlinkClick r:id="rId2"/>
              </a:rPr>
              <a:t>Алиев Э.Г., Андреев С.Н. Мини-футбол в школе</a:t>
            </a:r>
            <a:endParaRPr lang="ru-RU" dirty="0"/>
          </a:p>
          <a:p>
            <a:r>
              <a:rPr lang="ru-RU" dirty="0"/>
              <a:t>М. : Советский спорт, 2006 .— 224 с. 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b="1" dirty="0"/>
              <a:t>2. </a:t>
            </a:r>
            <a:r>
              <a:rPr lang="ru-RU" b="1" u="sng" dirty="0">
                <a:hlinkClick r:id="rId3"/>
              </a:rPr>
              <a:t>Андреев С.Н., Алиев Э.Г., Мутко В.Л. Мини-футбол - игра для </a:t>
            </a:r>
            <a:r>
              <a:rPr lang="ru-RU" b="1" u="sng" dirty="0" smtClean="0">
                <a:hlinkClick r:id="rId3"/>
              </a:rPr>
              <a:t>всех</a:t>
            </a:r>
            <a:endParaRPr lang="ru-RU" dirty="0"/>
          </a:p>
          <a:p>
            <a:r>
              <a:rPr lang="ru-RU" dirty="0"/>
              <a:t>2-е изд. — М. : Советский спорт, 2008 .— 264 с.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279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1881" y="-475012"/>
            <a:ext cx="10129651" cy="5700156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               Спасибо за внимание!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96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3708" y="140676"/>
            <a:ext cx="10515600" cy="6717323"/>
          </a:xfrm>
        </p:spPr>
        <p:txBody>
          <a:bodyPr>
            <a:normAutofit/>
          </a:bodyPr>
          <a:lstStyle/>
          <a:p>
            <a:r>
              <a:rPr lang="ru-RU" sz="2400" b="1" dirty="0"/>
              <a:t>Актуальность</a:t>
            </a:r>
            <a:r>
              <a:rPr lang="ru-RU" sz="2400" dirty="0"/>
              <a:t>. Современный футбол в понимании большинства людей ассоциируется с огромными стадионами, кричащими фанатами и модными футболистами. Особую популярность футбола в России принесла волна событий, прошедших на чемпионате мира, который проходил в нашей стране. Футболом стали интересоваться, даже те, кому никогда не нравилась эта игра. Примечательно, что возросло и количество мини - футбольных клубов для детей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400" b="1" dirty="0"/>
              <a:t>Цель проекта-</a:t>
            </a:r>
            <a:r>
              <a:rPr lang="ru-RU" sz="2400" dirty="0"/>
              <a:t> популяризировать женский мини-футбол в </a:t>
            </a:r>
            <a:r>
              <a:rPr lang="ru-RU" sz="2400" dirty="0" smtClean="0"/>
              <a:t>школе</a:t>
            </a:r>
            <a:br>
              <a:rPr lang="ru-RU" sz="24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800" b="1" dirty="0"/>
              <a:t>Задачи </a:t>
            </a:r>
            <a:r>
              <a:rPr lang="ru-RU" sz="2800" b="1" dirty="0" smtClean="0"/>
              <a:t>: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1. Познакомиться с игрой : «мини-футбол»</a:t>
            </a:r>
            <a:br>
              <a:rPr lang="ru-RU" sz="2800" dirty="0"/>
            </a:br>
            <a:r>
              <a:rPr lang="ru-RU" sz="2800" dirty="0"/>
              <a:t>2. Выявить особенности женского мини-футбола</a:t>
            </a:r>
            <a:br>
              <a:rPr lang="ru-RU" sz="2800" dirty="0"/>
            </a:br>
            <a:r>
              <a:rPr lang="ru-RU" sz="2800" dirty="0"/>
              <a:t>3.Повысить интерес девочек к систематическим занятиям мини-футболом</a:t>
            </a:r>
          </a:p>
        </p:txBody>
      </p:sp>
    </p:spTree>
    <p:extLst>
      <p:ext uri="{BB962C8B-B14F-4D97-AF65-F5344CB8AC3E}">
        <p14:creationId xmlns:p14="http://schemas.microsoft.com/office/powerpoint/2010/main" val="636460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1355"/>
            <a:ext cx="10515600" cy="4865076"/>
          </a:xfrm>
        </p:spPr>
        <p:txBody>
          <a:bodyPr>
            <a:noAutofit/>
          </a:bodyPr>
          <a:lstStyle/>
          <a:p>
            <a:r>
              <a:rPr lang="ru-RU" sz="2400" dirty="0" smtClean="0"/>
              <a:t>                                                         </a:t>
            </a:r>
            <a:r>
              <a:rPr lang="ru-RU" sz="2400" b="1" dirty="0" smtClean="0"/>
              <a:t>Содержание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Введение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1.История </a:t>
            </a:r>
            <a:r>
              <a:rPr lang="ru-RU" sz="2400" dirty="0"/>
              <a:t>развития </a:t>
            </a:r>
            <a:r>
              <a:rPr lang="ru-RU" sz="2400" dirty="0" smtClean="0"/>
              <a:t>мини-футбола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2.Развитие </a:t>
            </a:r>
            <a:r>
              <a:rPr lang="ru-RU" sz="2400" dirty="0"/>
              <a:t>женского мини-футбола в </a:t>
            </a:r>
            <a:r>
              <a:rPr lang="ru-RU" sz="2400" dirty="0" smtClean="0"/>
              <a:t>России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3.Особенности </a:t>
            </a:r>
            <a:r>
              <a:rPr lang="ru-RU" sz="2400" dirty="0"/>
              <a:t>и проблемы  женского </a:t>
            </a:r>
            <a:r>
              <a:rPr lang="ru-RU" sz="2400" dirty="0" smtClean="0"/>
              <a:t>мини-футбола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4.Методы </a:t>
            </a:r>
            <a:r>
              <a:rPr lang="ru-RU" sz="2400" dirty="0"/>
              <a:t>повышения мотивации к занятиям мини-футболом у </a:t>
            </a:r>
            <a:r>
              <a:rPr lang="ru-RU" sz="2400" dirty="0" smtClean="0"/>
              <a:t>девочек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5.Заключение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6.Список </a:t>
            </a:r>
            <a:r>
              <a:rPr lang="ru-RU" sz="2400" dirty="0"/>
              <a:t>используемой </a:t>
            </a:r>
            <a:r>
              <a:rPr lang="ru-RU" sz="2400" dirty="0" smtClean="0"/>
              <a:t>литературы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 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45492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896812"/>
            <a:ext cx="7247791" cy="4413742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Мини  футбол - это игра схожа по принципу « классического» футбола, которая проводится в спортивных залах или на малых спортивных площадках, а количество человек в мини футболе почти в два раза меньше -  четыре полевых игрока и один вратарь</a:t>
            </a:r>
            <a:r>
              <a:rPr lang="ru-RU" sz="2700" dirty="0" smtClean="0"/>
              <a:t>.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Футбол и мини - футбол многие считают традиционно мужской игрой хоть в последнее время доля женского пола в этих видах спорта, заметно популяризируется. В нашей работе представлены положительные стороны занятия футболом именно для женской половины, так как в маленьких школах проблематично заниматься командными видами спорта одного пола за неимением количества обучающихся.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430" y="789907"/>
            <a:ext cx="4525107" cy="3293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222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1"/>
            <a:ext cx="10943492" cy="62132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4000" dirty="0"/>
              <a:t>              </a:t>
            </a:r>
            <a:r>
              <a:rPr lang="ru-RU" sz="4000" dirty="0" smtClean="0"/>
              <a:t> </a:t>
            </a:r>
            <a:r>
              <a:rPr lang="ru-RU" sz="4000" dirty="0"/>
              <a:t>История развития </a:t>
            </a:r>
            <a:r>
              <a:rPr lang="ru-RU" sz="4000" dirty="0" smtClean="0"/>
              <a:t>мини-футбола </a:t>
            </a:r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029200" y="973016"/>
            <a:ext cx="6324599" cy="5591908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/>
              <a:t>Впервые этот спорт появился и начал распространяться в Уругвае в 1930 </a:t>
            </a:r>
            <a:r>
              <a:rPr lang="ru-RU" sz="2600" dirty="0" smtClean="0"/>
              <a:t>году, </a:t>
            </a:r>
            <a:r>
              <a:rPr lang="ru-RU" sz="2600" dirty="0"/>
              <a:t>а в 1933 году были придуманы первые правила, но еще не официальные</a:t>
            </a:r>
            <a:r>
              <a:rPr lang="ru-RU" sz="2600" dirty="0" smtClean="0"/>
              <a:t>. </a:t>
            </a:r>
            <a:r>
              <a:rPr lang="ru-RU" sz="2600" dirty="0"/>
              <a:t>Идея создания мини-футбола принадлежит </a:t>
            </a:r>
            <a:r>
              <a:rPr lang="ru-RU" sz="2600" dirty="0" err="1"/>
              <a:t>Чериани</a:t>
            </a:r>
            <a:r>
              <a:rPr lang="ru-RU" sz="2600" dirty="0"/>
              <a:t>, который взял за основу традиционный футбол и добавил в него несколько правил из </a:t>
            </a:r>
            <a:r>
              <a:rPr lang="ru-RU" sz="2600" dirty="0" smtClean="0"/>
              <a:t>баскетбола. В </a:t>
            </a:r>
            <a:r>
              <a:rPr lang="ru-RU" sz="2600" dirty="0"/>
              <a:t>первые годы не существовало единых правил, а в 1956 году на YMCA внесли несколько коррективов, в результате которых мини-футболом смогли заниматься даже люди в возрасте</a:t>
            </a:r>
            <a:r>
              <a:rPr lang="ru-RU" sz="2600" dirty="0" smtClean="0"/>
              <a:t>.. </a:t>
            </a:r>
            <a:r>
              <a:rPr lang="ru-RU" sz="2600" dirty="0"/>
              <a:t>Этот спорт моментально охватил всю Южную Америку, а в 1971 году была создана руководящая организация FIFUSA. В 1972 году мини-футбол пришел в Россию, а через два года провели Всесоюзный </a:t>
            </a:r>
            <a:r>
              <a:rPr lang="ru-RU" sz="2600" dirty="0" smtClean="0"/>
              <a:t>турнир. </a:t>
            </a:r>
            <a:r>
              <a:rPr lang="ru-RU" sz="2600" dirty="0"/>
              <a:t>Игра заинтересовала многих зрителей, а турниры стали проводиться чаще . Первый крупный турнир международного формата провели в </a:t>
            </a:r>
            <a:r>
              <a:rPr lang="ru-RU" sz="2600" dirty="0" smtClean="0"/>
              <a:t>1986 </a:t>
            </a:r>
            <a:r>
              <a:rPr lang="ru-RU" sz="2600" dirty="0"/>
              <a:t>году в </a:t>
            </a:r>
            <a:r>
              <a:rPr lang="ru-RU" sz="2600" dirty="0" smtClean="0"/>
              <a:t>Будапеште. Он </a:t>
            </a:r>
            <a:r>
              <a:rPr lang="ru-RU" sz="2600" dirty="0"/>
              <a:t>проходил в Испании, а победу в нем одержала сборная России. Примечательно, что в то время россияне вместе с бразильцами, испанцами и голландцами считались законодателями моды в мире </a:t>
            </a:r>
            <a:r>
              <a:rPr lang="ru-RU" sz="2600" dirty="0" smtClean="0"/>
              <a:t>мини-футбола</a:t>
            </a:r>
            <a:r>
              <a:rPr lang="ru-RU" sz="2600" dirty="0"/>
              <a:t> 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5047"/>
            <a:ext cx="5143195" cy="398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417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61291"/>
          </a:xfrm>
        </p:spPr>
        <p:txBody>
          <a:bodyPr/>
          <a:lstStyle/>
          <a:p>
            <a:r>
              <a:rPr lang="ru-RU" dirty="0"/>
              <a:t>Развитие женского мини-футбола в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348154"/>
            <a:ext cx="5955323" cy="482880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Целенаправленное развитие в Российской Федерации женского мини-футбола (</a:t>
            </a:r>
            <a:r>
              <a:rPr lang="ru-RU" dirty="0" err="1"/>
              <a:t>футзала</a:t>
            </a:r>
            <a:r>
              <a:rPr lang="ru-RU" dirty="0"/>
              <a:t>) н</a:t>
            </a:r>
            <a:r>
              <a:rPr lang="ru-RU" dirty="0" smtClean="0"/>
              <a:t>ачалось </a:t>
            </a:r>
            <a:r>
              <a:rPr lang="ru-RU" dirty="0"/>
              <a:t>в период 2009-2010 </a:t>
            </a:r>
            <a:r>
              <a:rPr lang="ru-RU" dirty="0" smtClean="0"/>
              <a:t>года. </a:t>
            </a:r>
            <a:r>
              <a:rPr lang="ru-RU" dirty="0"/>
              <a:t>Активная </a:t>
            </a:r>
            <a:r>
              <a:rPr lang="ru-RU" dirty="0" smtClean="0"/>
              <a:t>позиция федерации футбола способствовала </a:t>
            </a:r>
            <a:r>
              <a:rPr lang="ru-RU" dirty="0"/>
              <a:t>становлению этой спортивной дисциплины в ряде регионов страны, созданию постоянно действующей национальной сборной России, совершенствованию структуры всероссийских соревнований, расширению работы по повышению классификации тренерского </a:t>
            </a:r>
            <a:r>
              <a:rPr lang="ru-RU" dirty="0" smtClean="0"/>
              <a:t>состава. </a:t>
            </a:r>
            <a:r>
              <a:rPr lang="ru-RU" dirty="0"/>
              <a:t>В то же время школьные команды девочек стали участниками общероссийских проектов «Мини-футбол – в школу» в 4-х возрастных группах </a:t>
            </a:r>
            <a:r>
              <a:rPr lang="ru-RU" dirty="0" smtClean="0"/>
              <a:t>(с10 до 17 </a:t>
            </a:r>
            <a:r>
              <a:rPr lang="ru-RU" dirty="0"/>
              <a:t>лет), а студенческие команды девушек участницами общероссийского проекта «Мини-футбол – в ВУЗы». Результатом такой активной деятельности стали заметные успехи национальной сборной России на международной арене в ряде престижных турниров, а также золотые медали студенческой сборной, завоёванные в 2018 г. В Казахстане.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716" y="1664677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926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2063"/>
            <a:ext cx="10515600" cy="79716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ru-RU" sz="3600" dirty="0"/>
              <a:t>Особенности и проблемы </a:t>
            </a:r>
            <a:r>
              <a:rPr lang="ru-RU" sz="3600" dirty="0" smtClean="0"/>
              <a:t>женского </a:t>
            </a:r>
            <a:r>
              <a:rPr lang="ru-RU" sz="3600" dirty="0"/>
              <a:t>мини-футбола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50523" y="879231"/>
            <a:ext cx="6224954" cy="529773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Однако, несмотря на  достижения, в развитии женского мини-футбола </a:t>
            </a:r>
            <a:r>
              <a:rPr lang="ru-RU" dirty="0" smtClean="0"/>
              <a:t>, </a:t>
            </a:r>
            <a:r>
              <a:rPr lang="ru-RU" dirty="0"/>
              <a:t>в нашей стране </a:t>
            </a:r>
            <a:r>
              <a:rPr lang="ru-RU" dirty="0" smtClean="0"/>
              <a:t>есть нерешённые </a:t>
            </a:r>
            <a:r>
              <a:rPr lang="ru-RU" dirty="0"/>
              <a:t>задачи и острые проблемы, тормозящие дальнейший прогресс этой модификации футбола. В условиях, когда УЕФА учредила чемпионат Европы для национальных сборных команд</a:t>
            </a:r>
            <a:r>
              <a:rPr lang="ru-RU" dirty="0" smtClean="0"/>
              <a:t>, эту </a:t>
            </a:r>
            <a:r>
              <a:rPr lang="ru-RU" dirty="0"/>
              <a:t>разновидность </a:t>
            </a:r>
            <a:r>
              <a:rPr lang="ru-RU" dirty="0" smtClean="0"/>
              <a:t>футбола стала </a:t>
            </a:r>
            <a:r>
              <a:rPr lang="ru-RU" dirty="0"/>
              <a:t>активно развиваться и успешно конкурировать ведущими сборными и клубными командами, наличие острых проблем в развитии отечественной разновидности футбола не может никого удовлетворить. Всероссийский форум мини-футбола </a:t>
            </a:r>
            <a:r>
              <a:rPr lang="ru-RU" dirty="0" smtClean="0"/>
              <a:t>, </a:t>
            </a:r>
            <a:r>
              <a:rPr lang="ru-RU" dirty="0"/>
              <a:t>проведённый Ассоциацией мини-футбола России 2019 г. Показал крайне неудовлетворительную работу на местах физкультурно-спортивных организаций, требующего коренной перестройки. Таким образом, к доминирующим </a:t>
            </a:r>
            <a:r>
              <a:rPr lang="ru-RU" dirty="0" smtClean="0"/>
              <a:t>факторам </a:t>
            </a:r>
            <a:r>
              <a:rPr lang="ru-RU" dirty="0"/>
              <a:t>в развитии женского мини-футбола </a:t>
            </a:r>
            <a:r>
              <a:rPr lang="ru-RU" dirty="0" smtClean="0"/>
              <a:t>в </a:t>
            </a:r>
            <a:r>
              <a:rPr lang="ru-RU" dirty="0"/>
              <a:t>Российской Федерации следует отнести: проблему низких кадровых возможностей </a:t>
            </a:r>
            <a:r>
              <a:rPr lang="ru-RU" dirty="0" smtClean="0"/>
              <a:t>федераций </a:t>
            </a:r>
            <a:r>
              <a:rPr lang="ru-RU" dirty="0"/>
              <a:t>футбола; ограниченность региональных календарных планов соревнований по мини-футболу </a:t>
            </a:r>
            <a:r>
              <a:rPr lang="ru-RU" dirty="0" smtClean="0"/>
              <a:t>отсутствие </a:t>
            </a:r>
            <a:r>
              <a:rPr lang="ru-RU" dirty="0"/>
              <a:t>у региональных федераций футбола планов-заданий по развитию данной модификации футбола; низкую заинтересованность средств массовой информации в пропаганде </a:t>
            </a:r>
            <a:r>
              <a:rPr lang="ru-RU" dirty="0" smtClean="0"/>
              <a:t>мини-футбола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03" y="1488831"/>
            <a:ext cx="5458559" cy="3402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657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Методы повышения мотивации к занятиям мини-футболом у девочек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25039"/>
            <a:ext cx="10515600" cy="5538468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Мотивация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является толчком для повышения активности человека, направленная на достижение цели в 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спорте. На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первом этапе тренировок важно сформировать положительное отношение к тренировочному процессу. На начальном этапе используем различные игровые действия, эстафеты с мячом, подвижные игры без мяча. Р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оль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в мотивации принадлежит положительным эмоциям, которые являются стимулирующим фактором. В младшем школьном возрасте мотивацией для занятий футболом у девочек может быть потребность в движении, дружба с девочками по команде, желание показать результат, получить положительные эмоции в процессе тренировок, участие в 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соревнованиях.</a:t>
            </a:r>
          </a:p>
          <a:p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мотивации девочек к занятиям футболом велика роль тренера. Деятельность тренера, его отношение к тренировочному процессу 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.Не менее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важным фактором  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повышении мотивации к занятиям футболом у девочек является пример бывшей воспитанницы 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тренера. Участие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в проведении совместных тренировок 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показ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своих успехов в виде фото, видео, грамот, наград. 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Необходимо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заметить, что девочки более подвержены эмоциям, во время игр у них могут происходить эмоциональные всплески по отношению к подруге по 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команде.</a:t>
            </a:r>
          </a:p>
          <a:p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Начальное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обучение юных футболисток технике и практике игры проводится при помощи доступных упражнений. Не следует требовать выполнения упражнений  в максимальном 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темпе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Ознакомление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начинающих футболисток с основными группами технических приемов, позволяющих успешно вести элементарную игровую деятельность, способствует формированию интереса к занятиям футболом. 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Во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второй год обучения уже больше внимания уделяется технической подготовке девочек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79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                           Заключение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 Отдать девочку в футбол — не значит, что она должна построить там карьеру. Это значит, что у нее есть возможность развить в себе качества, необходимые для любого вида спорта, преодолеть свои страхи и научиться быть независимой от чужого мнения</a:t>
            </a:r>
            <a:r>
              <a:rPr lang="ru-RU" dirty="0" smtClean="0"/>
              <a:t>. Футбол </a:t>
            </a:r>
            <a:r>
              <a:rPr lang="ru-RU" dirty="0"/>
              <a:t>благоприятно влияет на процесс обмена веществ в организме</a:t>
            </a:r>
            <a:r>
              <a:rPr lang="ru-RU" dirty="0" smtClean="0"/>
              <a:t>.. </a:t>
            </a:r>
            <a:r>
              <a:rPr lang="ru-RU" dirty="0"/>
              <a:t>Эта игра развивает все физические качества особенно ловкость и улучшает координацию движений Занятия мини-футболом способствуют выработке и совершенствованию многих необходимых навыков, физических и психических качеств: силы, быстроты, выносливости, ловкости, смелости, </a:t>
            </a:r>
            <a:r>
              <a:rPr lang="ru-RU" dirty="0" err="1" smtClean="0"/>
              <a:t>настойчивости.Футбол</a:t>
            </a:r>
            <a:r>
              <a:rPr lang="ru-RU" dirty="0" smtClean="0"/>
              <a:t> </a:t>
            </a:r>
            <a:r>
              <a:rPr lang="ru-RU" dirty="0"/>
              <a:t>- мощное средство мотивации здорового образа жизни, а также  пропаганды физической культуры и спорта. В</a:t>
            </a:r>
            <a:r>
              <a:rPr lang="ru-RU" dirty="0" smtClean="0"/>
              <a:t>ысокое </a:t>
            </a:r>
            <a:r>
              <a:rPr lang="ru-RU" dirty="0"/>
              <a:t>исполнительское мастерство, физическое совершенство вызывают не только искренний позитив у миллионов болельщиков, а также агитируют их к началу своей спортивной биографии с увлечения футболом, пусть и в рамках своего двора. Многие известные футболисты начинали свою карьеру именно во дворе.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fontAlgn="base"/>
            <a:r>
              <a:rPr lang="ru-RU" dirty="0"/>
              <a:t>Изучив информацию о женском мини-футболе я  пришел к следующим выводам:</a:t>
            </a:r>
          </a:p>
          <a:p>
            <a:pPr fontAlgn="base"/>
            <a:r>
              <a:rPr lang="ru-RU" dirty="0"/>
              <a:t>1.  Женский мини-футбол набирает популярность в последние годы, но также имеет множество проблем</a:t>
            </a:r>
          </a:p>
          <a:p>
            <a:pPr fontAlgn="base"/>
            <a:r>
              <a:rPr lang="ru-RU" dirty="0"/>
              <a:t>2. Большее предпочтение отдают развитию мужского мини-футбола</a:t>
            </a:r>
          </a:p>
          <a:p>
            <a:pPr fontAlgn="base"/>
            <a:r>
              <a:rPr lang="ru-RU" dirty="0"/>
              <a:t> 3. Эта игра развивает все физические качества особенно ловкость и улучшает координацию движений</a:t>
            </a:r>
          </a:p>
          <a:p>
            <a:pPr marL="0" indent="0" fontAlgn="base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59770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802</Words>
  <Application>Microsoft Office PowerPoint</Application>
  <PresentationFormat>Широкоэкранный</PresentationFormat>
  <Paragraphs>29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Аспект</vt:lpstr>
      <vt:lpstr>            МБОУ «Чушевицкая средняя школа»                          Итоговый  проект        «Развитие женского мини-футбола в школе » </vt:lpstr>
      <vt:lpstr>Актуальность. Современный футбол в понимании большинства людей ассоциируется с огромными стадионами, кричащими фанатами и модными футболистами. Особую популярность футбола в России принесла волна событий, прошедших на чемпионате мира, который проходил в нашей стране. Футболом стали интересоваться, даже те, кому никогда не нравилась эта игра. Примечательно, что возросло и количество мини - футбольных клубов для детей.  Цель проекта- популяризировать женский мини-футбол в школе  Задачи : 1. Познакомиться с игрой : «мини-футбол» 2. Выявить особенности женского мини-футбола 3.Повысить интерес девочек к систематическим занятиям мини-футболом</vt:lpstr>
      <vt:lpstr>                                                         Содержание  Введение 1.История развития мини-футбола 2.Развитие женского мини-футбола в России 3.Особенности и проблемы  женского мини-футбола 4.Методы повышения мотивации к занятиям мини-футболом у девочек 5.Заключение 6.Список используемой литературы   </vt:lpstr>
      <vt:lpstr>Мини  футбол - это игра схожа по принципу « классического» футбола, которая проводится в спортивных залах или на малых спортивных площадках, а количество человек в мини футболе почти в два раза меньше -  четыре полевых игрока и один вратарь. Футбол и мини - футбол многие считают традиционно мужской игрой хоть в последнее время доля женского пола в этих видах спорта, заметно популяризируется. В нашей работе представлены положительные стороны занятия футболом именно для женской половины, так как в маленьких школах проблематично заниматься командными видами спорта одного пола за неимением количества обучающихся.</vt:lpstr>
      <vt:lpstr>                 История развития мини-футбола </vt:lpstr>
      <vt:lpstr>Развитие женского мини-футбола в России</vt:lpstr>
      <vt:lpstr> Особенности и проблемы женского мини-футбола</vt:lpstr>
      <vt:lpstr>Методы повышения мотивации к занятиям мини-футболом у девочек </vt:lpstr>
      <vt:lpstr>                            Заключение      </vt:lpstr>
      <vt:lpstr>         Список используемой литературы</vt:lpstr>
      <vt:lpstr>                                                  Спасибо за внимание!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МБОУ «Чушевицкая средняя школа»                        Итоговый  проект        «Развитие женского мини-футбола в школе » </dc:title>
  <dc:creator>Teacher</dc:creator>
  <cp:lastModifiedBy>Teacher</cp:lastModifiedBy>
  <cp:revision>13</cp:revision>
  <dcterms:created xsi:type="dcterms:W3CDTF">2022-12-26T06:01:55Z</dcterms:created>
  <dcterms:modified xsi:type="dcterms:W3CDTF">2022-12-29T07:10:15Z</dcterms:modified>
</cp:coreProperties>
</file>