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ib100.ru/o-sibirjakah-i-sibirskom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285992"/>
            <a:ext cx="8429684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ультимедийные</a:t>
            </a:r>
            <a:r>
              <a:rPr lang="ru-R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презентации </a:t>
            </a:r>
            <a:r>
              <a:rPr lang="ru-R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видеоролики </a:t>
            </a:r>
            <a:r>
              <a:rPr lang="ru-R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«Сибирский меридиан</a:t>
            </a:r>
            <a:r>
              <a:rPr lang="ru-R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приуроченные</a:t>
            </a:r>
            <a:b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 Дню Сибири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Сибирский 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929198"/>
            <a:ext cx="7711820" cy="107157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Выполнила: студентка </a:t>
            </a:r>
            <a:r>
              <a:rPr lang="ru-RU" sz="1800" dirty="0" smtClean="0">
                <a:solidFill>
                  <a:schemeClr val="bg1"/>
                </a:solidFill>
              </a:rPr>
              <a:t>группы </a:t>
            </a:r>
            <a:r>
              <a:rPr lang="ru-RU" sz="1800" dirty="0" smtClean="0">
                <a:solidFill>
                  <a:schemeClr val="bg1"/>
                </a:solidFill>
              </a:rPr>
              <a:t>32</a:t>
            </a:r>
            <a:r>
              <a:rPr lang="ru-RU" sz="1800" dirty="0" smtClean="0">
                <a:solidFill>
                  <a:schemeClr val="bg1"/>
                </a:solidFill>
              </a:rPr>
              <a:t>-ПК Морозова </a:t>
            </a:r>
            <a:r>
              <a:rPr lang="ru-RU" sz="1800" dirty="0" smtClean="0">
                <a:solidFill>
                  <a:schemeClr val="bg1"/>
                </a:solidFill>
              </a:rPr>
              <a:t>Кристина </a:t>
            </a:r>
            <a:endParaRPr lang="ru-RU" sz="1800" dirty="0" smtClean="0">
              <a:solidFill>
                <a:schemeClr val="bg1"/>
              </a:solidFill>
            </a:endParaRP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Под руководством руководителя  Ворониной М.В.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59131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БЮДЖЕТНОЕ ПРОФЕССИОНАЛЬНОЕ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ОБРАЗОВАТЕЛЬНОЕ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ИРКУТСКОЙ ОБЛАСТИ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«УСТЬ-КУТСКИЙ ПРОМЫШЛЕННЫЙ ТЕХНИКУМ»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44" y="614364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Усть-Кут,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г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28670"/>
            <a:ext cx="864399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силу многонационального состава сибирского этноса у местных жителей с самого детства развиваются толерантность и стремление к многообразию. Огромную роль в формировании «сибирского характера» сыграл суровый климат этих мест, который привил жителям стойкость, выносливость, терпеливость и самостоятельность.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1506" name="Picture 2" descr="https://cont.ws/uploads/pic/2021/3/Siberians-01-FB-form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571744"/>
            <a:ext cx="6981941" cy="4094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71546"/>
            <a:ext cx="8643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Однако социологи помимо положительных качеств сибиряков – благожелательности, прямодушия, искренности, толерантности находят и не очень привлекательные – хитрость, скупость, легкомыслие и даже лень.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22530" name="Picture 2" descr="https://24warez.ru/uploads/posts/190217/480918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428868"/>
            <a:ext cx="6357641" cy="3957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28670"/>
            <a:ext cx="8929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Храбрый, выносливый, отзывчивый – вот он человек с Сибирским характером! Крепкий телом и духом – вот он настоящий Сибиряк!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5572140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Именно таких людей воспитывает сибирская земля. И на какую чужбину их бы не заносило вы всегда отличите человека, выросшего в Сибири.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i.pinimg.com/originals/e3/0c/cc/e30cccdf81e21f0484c0344f7d618b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98" y="1818959"/>
            <a:ext cx="4324340" cy="3324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s://sun9-25.userapi.com/impg/Mjyf3uHNC7TpuuFAwhP0CucIVxorkgpOhKad5g/R0-AmW9h24s.jpg?size=1280x1034&amp;quality=95&amp;sign=02bd322f50608f5c4d319ab43e21f085&amp;c_uniq_tag=zH21zKabmZC4iZ27pncmVSKomaZrVkRyXzhO6hRa4i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880" y="1785926"/>
            <a:ext cx="424482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87154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годы Великой Отечественной войны сибиряки оставили неизгладимый след в Победе. Слава о храбрых и самоотверженных солдатах, которые не щадя себя шли в атаку витала по всем фронтам. Враги боялись встретиться на поле боя с сибирскими полками, ведь даже уступая числом они бились до последнего и побеждали.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О Сибиряках и Сибирском характ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436795"/>
            <a:ext cx="6143668" cy="4038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Источники информации: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071678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https://sib100.ru/o-sibirjakah-i-sibirskom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haraktere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/?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ysclid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=lnzza5q18m702252104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928934"/>
            <a:ext cx="8429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https://russian7.ru/post/sibirskiy-kharakter-chem-on-unikale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643314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https://spiritual_culture.academic.ru/2012/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Сибирский_характер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ysclid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=lnzzcb0dg6999328159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8358246" cy="292895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ВНИМАНИЕ!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357694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Термин «Сибирь» гораздо более древний чем, к примеру, «Русь». Его корни восходят к V веку. На татарском это слово звучит как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сэбэр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что в переводе означает «метёт пурга».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sz="2000" dirty="0"/>
          </a:p>
        </p:txBody>
      </p:sp>
      <p:pic>
        <p:nvPicPr>
          <p:cNvPr id="1026" name="Picture 2" descr="https://kadet39.ru/wp-content/uploads/a/3/6/a36c5048ec76c0cf1be4455ac11d03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94790"/>
            <a:ext cx="4429079" cy="2768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vsegda-pomnim.com/uploads/posts/2022-04/1649209552_10-vsegda-pomnim-com-p-priroda-sibiri-zimoi-foto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5" y="1333486"/>
            <a:ext cx="4143372" cy="276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64" y="642918"/>
            <a:ext cx="3203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Сибирский характер: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286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   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Доброта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357298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Сибиряки на редкость отзывчивые и доброжелательные люди. Во времена крепостного права, в Сибирь бежали тысячи крестьян. Даже ходила легенда о Рае на земле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Беловодье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которое находилось на сибирской земле.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О Сибиряках и Сибирском характ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428868"/>
            <a:ext cx="4870394" cy="309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5643578"/>
            <a:ext cx="8929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Люди уезжали сюда семьями, основывая целые поселения. Жили в них сообща, помогали друг другу, с распростёртыми объятиями принимали новичков.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О Сибиряках и Сибирском характ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14488"/>
            <a:ext cx="3887707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643578"/>
            <a:ext cx="8929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Сибирь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край свободы и равенства. Современный сибиряк с молоком матери перенял эти принципы. Настоящий сибиряк никогда не оставит человека в беде, всегда придёт на выручку нуждающемуся.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s://kartinkof.club/uploads/posts/2023-05/1683394817_kartinkof-club-p-sibiryak-kartinki-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4830267" cy="2727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0010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 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Выносливость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736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Большинство жителей Сибири в старину зарабатывали промыслом. Охотились, рыбачили, словом большую часть жизни находились на улице. Не каждому по силам была такая работа. Зимой морозы до – 50 градусов, летом жара до + 40.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О Сибиряках и Сибирском характ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786058"/>
            <a:ext cx="5500726" cy="3667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42984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несколько столетий сибиряки научились приспосабливаться к окружающим погодным условиям. И когда по новостям рассказывают о сильнейших снегопадах, заморозках или жаре в других регионах или странах у жителей Сибири возникает недоумение: 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Откуда паника, для нас это типичная погода, мы в такую без труда ездим на работу, а дети ходят в школу и садик…».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rasterprint.ru/wp-content/uploads/2020/12/k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928934"/>
            <a:ext cx="5429288" cy="36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435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Храбрость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736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Сибирь</a:t>
            </a:r>
            <a:r>
              <a:rPr lang="ru-RU" sz="2000" dirty="0" smtClean="0"/>
              <a:t> – регион переселенцев, людей, осмелившихся искать лучшей жизни на когда-то необузданной, дикой земле.</a:t>
            </a:r>
            <a:endParaRPr lang="ru-RU" sz="2000" dirty="0"/>
          </a:p>
        </p:txBody>
      </p:sp>
      <p:pic>
        <p:nvPicPr>
          <p:cNvPr id="19458" name="Picture 2" descr="О Сибиряках и Сибирском характ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614" y="2285992"/>
            <a:ext cx="670089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14422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Первым сибирякам стоило опасаться не только сурового климата. На поселения постоянно нападали кочевники, чтобы выжить, каждому мужчине нужно было быть воином, уметь постоять за себя и свою семью. Да и на охоте частенько приходилось вступать в схватку с волком или даже медведем.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О Сибиряках и Сибирском характ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414" y="2928934"/>
            <a:ext cx="480359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154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   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Статность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71612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человека называют Сибиряком в голове у многих невольно формируется образ мужчины крупных размеров – «косая сажень в плечах…». И это действительно так, в большинстве случаев жители Сибири физически крепкие, высокого роста.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О Сибиряках и Сибирском характ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928934"/>
            <a:ext cx="5429288" cy="3732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578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Мультимедийные презентации и видеоролики «Сибирский меридиан» приуроченные  ко Дню Сибири  Тема: «Сибирский характер»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Источники информации: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Сибирский характер.</dc:title>
  <dc:creator>IrinaPro</dc:creator>
  <cp:lastModifiedBy>MV1997</cp:lastModifiedBy>
  <cp:revision>19</cp:revision>
  <dcterms:created xsi:type="dcterms:W3CDTF">2023-10-21T10:57:57Z</dcterms:created>
  <dcterms:modified xsi:type="dcterms:W3CDTF">2024-03-24T15:56:00Z</dcterms:modified>
</cp:coreProperties>
</file>