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63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5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7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657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4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08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87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007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80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1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2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6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95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2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8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1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1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28EA9C-5890-45CA-92DB-DBD2C824E66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F69B67-3A29-4154-8CC0-2A950A84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0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741C6-F991-8AD8-2525-B6AD0C478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3660602"/>
            <a:ext cx="6815669" cy="1515533"/>
          </a:xfrm>
        </p:spPr>
        <p:txBody>
          <a:bodyPr/>
          <a:lstStyle/>
          <a:p>
            <a:r>
              <a:rPr lang="ru-RU" dirty="0"/>
              <a:t>Уголовная ответственность работников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331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731FE-2F43-9235-6E68-27E4A6FF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Основания для увольнения: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5E374-0E60-B0DB-480B-9FA35B3B4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Нарушение устава школы;</a:t>
            </a:r>
          </a:p>
          <a:p>
            <a:r>
              <a:rPr lang="ru-RU" dirty="0"/>
              <a:t>Физическое и психическое насилие;</a:t>
            </a:r>
          </a:p>
          <a:p>
            <a:r>
              <a:rPr lang="ru-RU" dirty="0"/>
              <a:t>Совершение аморального поступка;</a:t>
            </a:r>
          </a:p>
          <a:p>
            <a:r>
              <a:rPr lang="ru-RU" dirty="0"/>
              <a:t>Появление на рабочем месте в опьянении;</a:t>
            </a:r>
          </a:p>
          <a:p>
            <a:r>
              <a:rPr lang="ru-RU" dirty="0"/>
              <a:t>Нарушение прав и свобод учащихся;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46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5FE89-055E-4043-6A9D-9BA4D118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каким статьям выносится дисциплинарное взыскание?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86860-66D3-D585-DCDA-2DB3D0330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ст.193 ТК РФ</a:t>
            </a:r>
          </a:p>
        </p:txBody>
      </p:sp>
    </p:spTree>
    <p:extLst>
      <p:ext uri="{BB962C8B-B14F-4D97-AF65-F5344CB8AC3E}">
        <p14:creationId xmlns:p14="http://schemas.microsoft.com/office/powerpoint/2010/main" val="14616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B251D-0EB5-1112-A28C-3E23EC03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каким статьям предусматривается уголовная ответственность?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D2C96-A0D9-B661-1CD4-6E67F6464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ст. 156 УК РФ(неисполнение обязанностей)</a:t>
            </a:r>
          </a:p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ч. 2 ст. 150 УК РФ (влечение несовершеннолетнего к преступлению) </a:t>
            </a:r>
          </a:p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ч. 2 ст. 151 УК РФ (вовлечение в антиобщественные действия)</a:t>
            </a:r>
          </a:p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ст. 230 УК РФ(склонение несовершеннолетнего к приобретению наркотиков)</a:t>
            </a:r>
          </a:p>
          <a:p>
            <a:pPr marL="0" indent="0">
              <a:buNone/>
            </a:pPr>
            <a:r>
              <a:rPr 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Такие статьи несут высшую меру наказания.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5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F7118-863D-DF0E-3750-9AAA22CE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Судебному рассмотрению подлежат:</a:t>
            </a:r>
            <a:endParaRPr lang="ru-RU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B4740-5CA5-E06D-6D0A-11F9A7CA2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Иски администрации к работникам о возмещении прямого действительного ущерба в размере, не превышающем среднего месячного заработка, если возмещение не может быть произведено по приказу администрации;</a:t>
            </a:r>
          </a:p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Споры работников, несогласных с удержанием, произведенным администрацией в возмещение ущерба, или его размером, при условии, что заявление рассматривалось комиссией по трудовым спорам;</a:t>
            </a:r>
          </a:p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Иски администрации к работникам о принудительном взыскании причиненного ущерба в случаях, когда администрация в период действия трудового договора издала приказ о возмещении ущерба путем удержания из заработной платы работника, но к моменту его увольнения удержания не были произведены полностью </a:t>
            </a:r>
            <a:r>
              <a:rPr lang="ru-RU" sz="1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или частично.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98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213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Натуральные материалы</vt:lpstr>
      <vt:lpstr>Уголовная ответственность работников образования</vt:lpstr>
      <vt:lpstr>Основания для увольнения:</vt:lpstr>
      <vt:lpstr>По каким статьям выносится дисциплинарное взыскание?</vt:lpstr>
      <vt:lpstr>По каким статьям предусматривается уголовная ответственность?</vt:lpstr>
      <vt:lpstr>Судебному рассмотрению подлежат: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Уголовная ответственность работников образования</dc:title>
  <dc:creator>Карина Седракян</dc:creator>
  <cp:lastModifiedBy>Карина Седракян</cp:lastModifiedBy>
  <cp:revision>1</cp:revision>
  <dcterms:created xsi:type="dcterms:W3CDTF">2024-03-18T14:02:03Z</dcterms:created>
  <dcterms:modified xsi:type="dcterms:W3CDTF">2024-03-18T14:17:46Z</dcterms:modified>
</cp:coreProperties>
</file>