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1" r:id="rId3"/>
    <p:sldId id="286" r:id="rId4"/>
    <p:sldId id="284" r:id="rId5"/>
    <p:sldId id="285" r:id="rId6"/>
    <p:sldId id="287" r:id="rId7"/>
    <p:sldId id="291" r:id="rId8"/>
    <p:sldId id="289" r:id="rId9"/>
    <p:sldId id="292" r:id="rId10"/>
    <p:sldId id="294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FF0066"/>
    <a:srgbClr val="0075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нжелика\Desktop\2\фоны рамки надписи\Фоны леса\фон 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90" y="255382"/>
            <a:ext cx="8606620" cy="6347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нжелика\Desktop\Тома В лесу родилась елочка\3\отрисовки леса\76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62067" y="1796211"/>
            <a:ext cx="3240360" cy="2972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нжелика\Desktop\Тома В лесу родилась елочка\3\отрисовки леса\71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53953" y="4067017"/>
            <a:ext cx="3215686" cy="1404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9505/134091466.df/0_cf381_1fa6cb5a_X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3384376" cy="3143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нжелика\Desktop\2\фоны рамки надписи\Фоны леса\фон 5.jpg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132000" y="1368000"/>
            <a:ext cx="432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11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8141" y="280898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-fotki.yandex.ru/get/9513/134091466.df/0_cf383_7f284dac_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381250" cy="2338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8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8141" y="280898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9110/134091466.df/0_cf386_b1c3479e_X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27613"/>
            <a:ext cx="2723456" cy="2485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9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 descr="http://img-fotki.yandex.ru/get/9162/134091466.df/0_cf384_a50cfc83_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1138"/>
            <a:ext cx="2232248" cy="2502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228" y="271669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4000">
              <a:srgbClr val="85C2FF"/>
            </a:gs>
            <a:gs pos="67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2000">
                <a:srgbClr val="FF0000"/>
              </a:gs>
              <a:gs pos="99167">
                <a:srgbClr val="FF0000"/>
              </a:gs>
              <a:gs pos="26000">
                <a:srgbClr val="FFFF00"/>
              </a:gs>
              <a:gs pos="76000">
                <a:srgbClr val="FFFF00"/>
              </a:gs>
              <a:gs pos="51000">
                <a:srgbClr val="00B050"/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7262" y="665323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99FF"/>
                </a:solidFill>
                <a:latin typeface="Monotype Corsiva" pitchFamily="66" charset="0"/>
              </a:rPr>
              <a:t>Матюшкина А.В</a:t>
            </a:r>
            <a:r>
              <a:rPr lang="ru-RU" sz="1000" dirty="0" smtClean="0">
                <a:solidFill>
                  <a:srgbClr val="FF0066"/>
                </a:solidFill>
                <a:latin typeface="Monotype Corsiva" pitchFamily="66" charset="0"/>
              </a:rPr>
              <a:t>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5572132" y="6857999"/>
            <a:ext cx="79988" cy="45719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sz="2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559121" y="1988840"/>
            <a:ext cx="6084580" cy="177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486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Седьмой, последний день Масленицы – 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«Проводы Масленицы» или «Прощенный день». 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 этот день все просили друг у друга прощения.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А еще сжигали чучело Масленицы.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IRINA\Downloads\1721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071678"/>
            <a:ext cx="4525963" cy="4525963"/>
          </a:xfrm>
          <a:prstGeom prst="rect">
            <a:avLst/>
          </a:prstGeom>
          <a:noFill/>
        </p:spPr>
      </p:pic>
      <p:pic>
        <p:nvPicPr>
          <p:cNvPr id="4" name="Picture 3" descr="C:\Users\IRINA\Downloads\440_big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32" y="1928802"/>
            <a:ext cx="3143272" cy="459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IRINA\Downloads\prezentatsiya_MASLENIChNYE_GULYaNIYa_Page_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071678"/>
            <a:ext cx="5466121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ownloads\noviy-god-3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57166"/>
            <a:ext cx="678661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Масленица – самый веселый предвесенний праздник. Отмечают его в конце зимы и празднуют целую неделю.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3" descr="C:\Users\IRINA\Downloads\otkrytki-s-maslenicej-2018-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000240"/>
            <a:ext cx="585791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357166"/>
            <a:ext cx="5486400" cy="4370409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367338"/>
            <a:ext cx="7643866" cy="8048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Первый день – «Встреча Масленицы».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 это день делали чучело Масленицы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и пекли блины.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IRINA\Downloads\yarkoe-chuchelo-maslenitsy-0022227520-previe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8325" y="428604"/>
            <a:ext cx="5305443" cy="4572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Второй день Масленицы – «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</a:rPr>
              <a:t>Заигрыши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». 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 этот день начинаются веселые игры, а за потеху и веселье угощают блинами.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IRINA\Downloads\65b2834de56f1baafb4b7d63673dc3b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928802"/>
            <a:ext cx="5572164" cy="4695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Третий день Масленицы – «Лакомка». 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 этот день все лакомились блинами, а зятья ходили 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к теще на блины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IRINA\Downloads\374964-sveti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071678"/>
            <a:ext cx="592935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Четвертый день Масленицы – «Разгул» или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«Широкий четверг». 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Это самый веселый день. Все пели, веселились, играли.</a:t>
            </a:r>
            <a:endParaRPr lang="ru-RU" sz="2000" dirty="0"/>
          </a:p>
        </p:txBody>
      </p:sp>
      <p:pic>
        <p:nvPicPr>
          <p:cNvPr id="4" name="Picture 5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785926"/>
            <a:ext cx="550072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Пятый день Масленицы – «Тещины вечерки». 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 этот день теща приходила к зятю на блины.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IRINA\Downloads\0026-026-Subbota-zolovkiny-posidel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3116"/>
            <a:ext cx="5786478" cy="44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Шестой день Масленицы – «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</a:rPr>
              <a:t>Золовкины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посиделки».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В этот день молодые невестки принимали 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у себя гостей. 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IRINA\Downloads\17786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2000240"/>
            <a:ext cx="521497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сленица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масленица - копия</Template>
  <TotalTime>227</TotalTime>
  <Words>82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масленица - копия</vt:lpstr>
      <vt:lpstr>Слайд 1</vt:lpstr>
      <vt:lpstr>Слайд 2</vt:lpstr>
      <vt:lpstr>Масленица – самый веселый предвесенний праздник. Отмечают его в конце зимы и празднуют целую неделю.</vt:lpstr>
      <vt:lpstr>Слайд 4</vt:lpstr>
      <vt:lpstr>Второй день Масленицы – «Заигрыши».  В этот день начинаются веселые игры, а за потеху и веселье угощают блинами.</vt:lpstr>
      <vt:lpstr>Третий день Масленицы – «Лакомка».  В этот день все лакомились блинами, а зятья ходили  к теще на блины.</vt:lpstr>
      <vt:lpstr>Четвертый день Масленицы – «Разгул» или  «Широкий четверг».  Это самый веселый день. Все пели, веселились, играли.</vt:lpstr>
      <vt:lpstr>Пятый день Масленицы – «Тещины вечерки».  В этот день теща приходила к зятю на блины.</vt:lpstr>
      <vt:lpstr>Шестой день Масленицы – «Золовкины посиделки».  В этот день молодые невестки принимали  у себя гостей.  </vt:lpstr>
      <vt:lpstr>Седьмой, последний день Масленицы –  «Проводы Масленицы» или «Прощенный день».  В этот день все просили друг у друга прощения.  А еще сжигали чучело Масленицы.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IRINA</cp:lastModifiedBy>
  <cp:revision>32</cp:revision>
  <dcterms:created xsi:type="dcterms:W3CDTF">2014-02-24T16:21:22Z</dcterms:created>
  <dcterms:modified xsi:type="dcterms:W3CDTF">2018-02-14T11:04:20Z</dcterms:modified>
</cp:coreProperties>
</file>