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3" r:id="rId4"/>
    <p:sldId id="275" r:id="rId5"/>
    <p:sldId id="271" r:id="rId6"/>
    <p:sldId id="270" r:id="rId7"/>
    <p:sldId id="272" r:id="rId8"/>
    <p:sldId id="265" r:id="rId9"/>
    <p:sldId id="266" r:id="rId10"/>
    <p:sldId id="273" r:id="rId11"/>
    <p:sldId id="274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9;&#1077;&#1084;&#1080;&#1085;&#1072;&#1088;\&#1057;&#1045;&#1052;&#1048;&#1053;&#1040;&#1056;%202\&#1074;&#1099;&#1089;&#1090;&#1091;&#1087;&#1083;&#1077;&#1085;&#1080;&#1077;%20&#1085;&#1072;%20&#1089;&#1077;&#1084;&#1080;&#1085;&#1072;&#1088;&#1077;%2028.03\&#1074;&#1080;&#1076;&#1077;&#1086;&#1092;&#1088;&#1072;&#1075;&#1084;&#1077;&#1085;&#1090;&#1099;%20&#1058;&#1082;&#1072;&#1095;&#1077;&#1085;&#1082;&#1086;%20&#1048;&#1052;\3.%204%20&#1089;&#1087;&#1086;&#1089;&#1086;&#1073;%20&#1084;&#1086;&#1096;&#1077;&#1085;&#1085;&#1080;&#1095;&#1077;&#1089;&#1090;&#1074;&#1072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9;&#1077;&#1084;&#1080;&#1085;&#1072;&#1088;\&#1057;&#1045;&#1052;&#1048;&#1053;&#1040;&#1056;%202\&#1074;&#1099;&#1089;&#1090;&#1091;&#1087;&#1083;&#1077;&#1085;&#1080;&#1077;%20&#1085;&#1072;%20&#1089;&#1077;&#1084;&#1080;&#1085;&#1072;&#1088;&#1077;%2028.03\&#1074;&#1080;&#1076;&#1077;&#1086;&#1092;&#1088;&#1072;&#1075;&#1084;&#1077;&#1085;&#1090;&#1099;%20&#1058;&#1082;&#1072;&#1095;&#1077;&#1085;&#1082;&#1086;%20&#1048;&#1052;\4.%205%20&#1089;&#1087;&#1086;&#1089;&#1086;&#1073;%20&#1084;&#1086;&#1096;&#1077;&#1085;&#1085;&#1080;&#1095;&#1077;&#1089;&#1090;&#1074;&#1072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9;&#1077;&#1084;&#1080;&#1085;&#1072;&#1088;\&#1057;&#1045;&#1052;&#1048;&#1053;&#1040;&#1056;%202\&#1074;&#1099;&#1089;&#1090;&#1091;&#1087;&#1083;&#1077;&#1085;&#1080;&#1077;%20&#1085;&#1072;%20&#1089;&#1077;&#1084;&#1080;&#1085;&#1072;&#1088;&#1077;%2028.03\&#1074;&#1080;&#1076;&#1077;&#1086;&#1092;&#1088;&#1072;&#1075;&#1084;&#1077;&#1085;&#1090;&#1099;%20&#1058;&#1082;&#1072;&#1095;&#1077;&#1085;&#1082;&#1086;%20&#1048;&#1052;\1.%20&#1084;&#1086;&#1096;&#1077;&#1085;&#1085;&#1080;&#1082;&#1080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9;&#1077;&#1084;&#1080;&#1085;&#1072;&#1088;\&#1057;&#1045;&#1052;&#1048;&#1053;&#1040;&#1056;%202\&#1074;&#1099;&#1089;&#1090;&#1091;&#1087;&#1083;&#1077;&#1085;&#1080;&#1077;%20&#1085;&#1072;%20&#1089;&#1077;&#1084;&#1080;&#1085;&#1072;&#1088;&#1077;%2028.03\&#1074;&#1080;&#1076;&#1077;&#1086;&#1092;&#1088;&#1072;&#1075;&#1084;&#1077;&#1085;&#1090;&#1099;%20&#1058;&#1082;&#1072;&#1095;&#1077;&#1085;&#1082;&#1086;%20&#1048;&#1052;\2.%201%20&#1089;&#1087;&#1086;&#1089;&#1086;&#1073;%20&#1084;&#1086;&#1096;&#1077;&#1085;&#1085;&#1080;&#1095;&#1077;&#1089;&#1090;&#1074;&#107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85794"/>
            <a:ext cx="8786874" cy="46529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Изучение финансовой грамотности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начальной школе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через технологию проектной деятельности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4929198"/>
            <a:ext cx="43925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Ткаченко И. М.</a:t>
            </a:r>
          </a:p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 4 способ мошенничест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8721086" cy="507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. 5 способ мошенничест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428736"/>
            <a:ext cx="867293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357166"/>
            <a:ext cx="6357982" cy="64294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Карта -памятка</a:t>
            </a:r>
            <a:endParaRPr kumimoji="0" lang="ru-RU" sz="6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572560" cy="559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2913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ети в Интернете: простые правила и вредные советы» 2022, Краснояружский  район — дата и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20100" cy="4210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572140"/>
            <a:ext cx="8178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Ткаченко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Михайловна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9168" t="9553" r="19257" b="7448"/>
          <a:stretch/>
        </p:blipFill>
        <p:spPr bwMode="auto">
          <a:xfrm>
            <a:off x="2143108" y="214290"/>
            <a:ext cx="4929222" cy="3000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42696" t="14716" r="26938" b="3684"/>
          <a:stretch/>
        </p:blipFill>
        <p:spPr bwMode="auto">
          <a:xfrm>
            <a:off x="642910" y="3500438"/>
            <a:ext cx="2231393" cy="3010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42839" t="15233" r="26509" b="4447"/>
          <a:stretch/>
        </p:blipFill>
        <p:spPr bwMode="auto">
          <a:xfrm>
            <a:off x="3500430" y="3500438"/>
            <a:ext cx="2177100" cy="2967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42839" t="15232" r="26801" b="4471"/>
          <a:stretch/>
        </p:blipFill>
        <p:spPr bwMode="auto">
          <a:xfrm>
            <a:off x="6286512" y="3500438"/>
            <a:ext cx="2159955" cy="2967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143932" cy="79532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«Стоп- мошенники!»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mou22vd.edusite.ru/images/p154_fabrikaformatov12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429552" cy="512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5235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Злые мошенники: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лиса Алиса и кот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User\Downloads\1627625667_5-funart-pro-p-lisa-alisa-priklyucheniya-buratino-zhivotn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786742" cy="519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 мошенни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928670"/>
            <a:ext cx="8476902" cy="489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Мошенники из прошлого…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ото взято с ресурса Яндекс.Картин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358114" cy="4905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 1 способ мошенничест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000108"/>
            <a:ext cx="8643998" cy="499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incult.info/upload/als-property-editorblock/298/298d2395ae85db0e9cc5e82d1bd96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89" y="3429000"/>
            <a:ext cx="5143968" cy="3005129"/>
          </a:xfrm>
          <a:prstGeom prst="rect">
            <a:avLst/>
          </a:prstGeom>
          <a:noFill/>
        </p:spPr>
      </p:pic>
      <p:pic>
        <p:nvPicPr>
          <p:cNvPr id="4098" name="Picture 2" descr="https://fincult.info/upload/als-property-editorblock/6bb/6bb27a8c876d5d30cdb07d228e759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57166"/>
            <a:ext cx="5135813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785794"/>
            <a:ext cx="3786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Создают 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фейковые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страницы для </a:t>
            </a:r>
            <a:r>
              <a:rPr lang="ru-RU" sz="2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покупок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14818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Предлагают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быстрое обогащение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роки безопасного Интернета – Лига безопасного Интерн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929486" cy="4621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современность и злободневность…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1400</TotalTime>
  <Words>50</Words>
  <Application>Microsoft Office PowerPoint</Application>
  <PresentationFormat>Экран (4:3)</PresentationFormat>
  <Paragraphs>15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Изучение финансовой грамотности  в начальной школе  через технологию проектной деятельности </vt:lpstr>
      <vt:lpstr>Слайд 2</vt:lpstr>
      <vt:lpstr>Тема: «Стоп- мошенники!»</vt:lpstr>
      <vt:lpstr>Злые мошенники:  лиса Алиса и кот Базилио!</vt:lpstr>
      <vt:lpstr>Слайд 5</vt:lpstr>
      <vt:lpstr> Мошенники из прошлого…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финансовой грамотности  в начальной школе  через технологию проектной деятельности </dc:title>
  <dc:creator>User</dc:creator>
  <cp:lastModifiedBy>1</cp:lastModifiedBy>
  <cp:revision>91</cp:revision>
  <dcterms:created xsi:type="dcterms:W3CDTF">2023-02-19T07:12:29Z</dcterms:created>
  <dcterms:modified xsi:type="dcterms:W3CDTF">2023-03-24T06:47:35Z</dcterms:modified>
</cp:coreProperties>
</file>