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2" r:id="rId5"/>
    <p:sldId id="261" r:id="rId6"/>
    <p:sldId id="258" r:id="rId7"/>
    <p:sldId id="259" r:id="rId8"/>
    <p:sldId id="260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522"/>
            <a:ext cx="9144000" cy="69115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71480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Проект по математике на тему:</a:t>
            </a:r>
          </a:p>
          <a:p>
            <a:pPr algn="ctr"/>
            <a:r>
              <a:rPr lang="ru-RU" sz="3600" b="1" i="1" dirty="0" smtClean="0"/>
              <a:t>Решение </a:t>
            </a:r>
            <a:r>
              <a:rPr lang="ru-RU" sz="3600" b="1" i="1" dirty="0" err="1" smtClean="0"/>
              <a:t>практико</a:t>
            </a:r>
            <a:r>
              <a:rPr lang="ru-RU" sz="3600" b="1" i="1" dirty="0" smtClean="0"/>
              <a:t>- </a:t>
            </a:r>
            <a:r>
              <a:rPr lang="ru-RU" sz="3600" b="1" i="1" dirty="0" err="1" smtClean="0"/>
              <a:t>оринтированных</a:t>
            </a:r>
            <a:r>
              <a:rPr lang="ru-RU" sz="3600" b="1" i="1" dirty="0" smtClean="0"/>
              <a:t> задач с использованием схем</a:t>
            </a:r>
          </a:p>
          <a:p>
            <a:pPr algn="ctr"/>
            <a:endParaRPr lang="ru-RU" sz="36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2910" y="2857496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Выполнила:</a:t>
            </a:r>
          </a:p>
          <a:p>
            <a:r>
              <a:rPr lang="ru-RU" sz="2400" dirty="0" smtClean="0"/>
              <a:t>Ученица 8 класса Воронина Анастасия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357694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Руководитель работы </a:t>
            </a:r>
          </a:p>
          <a:p>
            <a:r>
              <a:rPr lang="ru-RU" sz="2400" dirty="0" smtClean="0"/>
              <a:t>Учитель математики - Антонова </a:t>
            </a:r>
            <a:r>
              <a:rPr lang="ru-RU" sz="2400" dirty="0" smtClean="0"/>
              <a:t>Лариса  Анатольевна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1000108"/>
            <a:ext cx="7572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Заключение:</a:t>
            </a:r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42976" y="1785926"/>
            <a:ext cx="65722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ходе работы мы провели исследовательскую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деятельность в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разновидностях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практико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ориентированных 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задач, содержащихся в основном государственном экзамене по математике. Выяснили пользу и значимость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практико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ориентированных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задач , как в экзамене, так и в жизни.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857232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Список использованной литературы:</a:t>
            </a:r>
            <a:endParaRPr lang="ru-RU" sz="28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1500174"/>
            <a:ext cx="778674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Типовые варианты экзаменационных заданий 2023год. Под редакцией  И.В. Ященко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2.Открытый банк заданий по математике ОГЭ  ФИПИ.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3.Печёнкина Е.Н. Практико-ориентированные задачи на уроках математики в основной школе // Электронный ресурс [http://rudocs.exdat.com/docs/index-100680.html]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4.Ябурова Е.А. Задачи с практическим содержанием как средство реализации практико-ориентированного обучения математике - http://www.dissercat.com/content/zadachi-s-prakticheskim-soderzhaniem-kak-sredstvo-realizatsii-praktiko-orientirovannogo-obuc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522"/>
            <a:ext cx="9144000" cy="69115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642918"/>
            <a:ext cx="81439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Актуальность выбранной темы:</a:t>
            </a:r>
          </a:p>
          <a:p>
            <a:r>
              <a:rPr lang="ru-RU" sz="2400" dirty="0" smtClean="0"/>
              <a:t> Эти задачи будут полезны не только на экзамене по математике, но и в жизни. Решение  данных задач формирует умение действовать в социально – значимой ситуации. Они помогают работать с информацией, выделять и отбирать главное, выстраивать собственные пути решения и обосновывать их.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14338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 работы:</a:t>
            </a:r>
          </a:p>
          <a:p>
            <a:r>
              <a:rPr lang="ru-RU" sz="2400" dirty="0" smtClean="0"/>
              <a:t>Научиться решать </a:t>
            </a:r>
            <a:r>
              <a:rPr lang="ru-RU" sz="2400" dirty="0" err="1" smtClean="0"/>
              <a:t>практико</a:t>
            </a:r>
            <a:r>
              <a:rPr lang="ru-RU" sz="2400" dirty="0" smtClean="0"/>
              <a:t> – ориентированные задачи с использованием схем.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522"/>
            <a:ext cx="9144000" cy="69115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64291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Задача про план местности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37862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Таня на летних каникулах приезжает в гости к дедушке в д. Антоновку (на плане цифра 1). В конце каникул дедушка  на машине собирается отвезти Таню на автобусную станцию, которая находится в д. Богданово. Из Антоновки в Богданово можно проехать по проселочной дороге вдоль реки. Есть другой путь – по шоссе до д. </a:t>
            </a:r>
            <a:r>
              <a:rPr lang="ru-RU" sz="1400" dirty="0" err="1" smtClean="0"/>
              <a:t>Ванютино</a:t>
            </a:r>
            <a:r>
              <a:rPr lang="ru-RU" sz="1400" dirty="0" smtClean="0"/>
              <a:t>, где нужно повернуть под прямым углом налево на другое шоссе, ведущее в Богданово. Третий маршрут проходит по проселочной дороге мимо пруда  до д. </a:t>
            </a:r>
            <a:r>
              <a:rPr lang="ru-RU" sz="1400" dirty="0" err="1" smtClean="0"/>
              <a:t>Горюново</a:t>
            </a:r>
            <a:r>
              <a:rPr lang="ru-RU" sz="1400" dirty="0" smtClean="0"/>
              <a:t>, где можно свернуть на шоссе до Богданово. Четвертый маршрут пролегает по шоссе до д. </a:t>
            </a:r>
            <a:r>
              <a:rPr lang="ru-RU" sz="1400" dirty="0" err="1" smtClean="0"/>
              <a:t>Доломино</a:t>
            </a:r>
            <a:r>
              <a:rPr lang="ru-RU" sz="1400" dirty="0" smtClean="0"/>
              <a:t>, от д. </a:t>
            </a:r>
            <a:r>
              <a:rPr lang="ru-RU" sz="1400" dirty="0" err="1" smtClean="0"/>
              <a:t>Доломино</a:t>
            </a:r>
            <a:r>
              <a:rPr lang="ru-RU" sz="1400" dirty="0" smtClean="0"/>
              <a:t> до д. </a:t>
            </a:r>
            <a:r>
              <a:rPr lang="ru-RU" sz="1400" dirty="0" err="1" smtClean="0"/>
              <a:t>Горюново</a:t>
            </a:r>
            <a:r>
              <a:rPr lang="ru-RU" sz="1400" dirty="0" smtClean="0"/>
              <a:t> по проселочной дороге мимо конюшни и от </a:t>
            </a:r>
            <a:r>
              <a:rPr lang="ru-RU" sz="1400" dirty="0" err="1" smtClean="0"/>
              <a:t>Горюново</a:t>
            </a:r>
            <a:r>
              <a:rPr lang="ru-RU" sz="1400" dirty="0" smtClean="0"/>
              <a:t> до Богданово по шоссе. Еще один маршрут проходит по шоссе до д. Егорки, по проселочной дороге мимо конюшни от Егорки до Жилино и по шоссе от Жилино до Богданово. Шоссе </a:t>
            </a:r>
            <a:r>
              <a:rPr lang="ru-RU" dirty="0" smtClean="0"/>
              <a:t>и </a:t>
            </a:r>
            <a:r>
              <a:rPr lang="ru-RU" sz="1400" dirty="0" smtClean="0"/>
              <a:t>проселочные дороги образуют прямоугольные треугольники.</a:t>
            </a:r>
            <a:endParaRPr lang="ru-RU" sz="1400" dirty="0"/>
          </a:p>
        </p:txBody>
      </p:sp>
      <p:pic>
        <p:nvPicPr>
          <p:cNvPr id="7" name="Picture 2" descr="C:\Users\Larisa\Downloads\План местнос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214422"/>
            <a:ext cx="4143405" cy="36433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43438" y="542926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1- Антоновка, 7- Богданово, 4- </a:t>
            </a:r>
            <a:r>
              <a:rPr lang="ru-RU" sz="1400" dirty="0" err="1" smtClean="0"/>
              <a:t>Ванютино</a:t>
            </a:r>
            <a:r>
              <a:rPr lang="ru-RU" sz="1400" dirty="0" smtClean="0"/>
              <a:t>, 6- </a:t>
            </a:r>
            <a:r>
              <a:rPr lang="ru-RU" sz="1400" dirty="0" err="1" smtClean="0"/>
              <a:t>Горюново</a:t>
            </a:r>
            <a:r>
              <a:rPr lang="ru-RU" sz="1400" dirty="0" smtClean="0"/>
              <a:t>, 3- Доломино,2- Егорка, 5- Жилино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53522"/>
            <a:ext cx="9144000" cy="6911522"/>
          </a:xfrm>
          <a:prstGeom prst="rect">
            <a:avLst/>
          </a:prstGeom>
          <a:noFill/>
        </p:spPr>
      </p:pic>
      <p:pic>
        <p:nvPicPr>
          <p:cNvPr id="3074" name="Picture 2" descr="C:\Users\Larisa\Downloads\План местнос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286124"/>
            <a:ext cx="4143405" cy="32861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500042"/>
            <a:ext cx="391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Задача про план местности. Задача 1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928670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Пользуясь описанием, определите, какими цифрами на плане обозначены деревни. Заполните таблицу, в бланк ответов перенесите последовательность четырех цифр без пробелов, запятых и других дополнительных символов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2214554"/>
          <a:ext cx="7858180" cy="884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442278">
                <a:tc>
                  <a:txBody>
                    <a:bodyPr/>
                    <a:lstStyle/>
                    <a:p>
                      <a:r>
                        <a:rPr lang="ru-RU" dirty="0" smtClean="0"/>
                        <a:t>Деревни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Д. Богданово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Д. </a:t>
                      </a:r>
                      <a:r>
                        <a:rPr lang="ru-RU" dirty="0" err="1" smtClean="0"/>
                        <a:t>Горюново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Д. </a:t>
                      </a:r>
                      <a:r>
                        <a:rPr lang="ru-RU" dirty="0" err="1" smtClean="0"/>
                        <a:t>Доломино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Д. Егорка</a:t>
                      </a:r>
                      <a:endParaRPr lang="ru-RU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ru-RU" dirty="0" smtClean="0"/>
                        <a:t>Цифры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357187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ОТВЕТ: 7632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53522"/>
            <a:ext cx="9144000" cy="6911522"/>
          </a:xfrm>
          <a:prstGeom prst="rect">
            <a:avLst/>
          </a:prstGeom>
          <a:noFill/>
        </p:spPr>
      </p:pic>
      <p:pic>
        <p:nvPicPr>
          <p:cNvPr id="4098" name="Picture 2" descr="C:\Users\Larisa\Downloads\фОТО 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714488"/>
            <a:ext cx="4000529" cy="35004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500042"/>
            <a:ext cx="391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Задача про план местности. Задача 2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07154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Найдите расстояние от д. Антоновка до д. Богданово по прямой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500174"/>
            <a:ext cx="36433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шоссе Таня с дедушкой едут со скоростью 50км</a:t>
            </a:r>
            <a:r>
              <a:rPr lang="en-US" dirty="0" smtClean="0"/>
              <a:t>/</a:t>
            </a:r>
            <a:r>
              <a:rPr lang="ru-RU" dirty="0" smtClean="0"/>
              <a:t>ч, а по проселочным дорогам- со скоростью 30 км</a:t>
            </a:r>
            <a:r>
              <a:rPr lang="en-US" dirty="0" smtClean="0"/>
              <a:t>/</a:t>
            </a:r>
            <a:r>
              <a:rPr lang="ru-RU" dirty="0" smtClean="0"/>
              <a:t>ч. Расстояние от д. Антоновка до д. </a:t>
            </a:r>
            <a:r>
              <a:rPr lang="ru-RU" dirty="0" err="1" smtClean="0"/>
              <a:t>Доломино</a:t>
            </a:r>
            <a:r>
              <a:rPr lang="ru-RU" dirty="0" smtClean="0"/>
              <a:t> равно 12 км., от </a:t>
            </a:r>
            <a:r>
              <a:rPr lang="ru-RU" dirty="0" err="1" smtClean="0"/>
              <a:t>Доломино</a:t>
            </a:r>
            <a:r>
              <a:rPr lang="ru-RU" dirty="0" smtClean="0"/>
              <a:t> до Егорки – 4 км., от Егорки до </a:t>
            </a:r>
            <a:r>
              <a:rPr lang="ru-RU" dirty="0" err="1" smtClean="0"/>
              <a:t>Ванютино</a:t>
            </a:r>
            <a:r>
              <a:rPr lang="ru-RU" dirty="0" smtClean="0"/>
              <a:t> -12 км., от </a:t>
            </a:r>
            <a:r>
              <a:rPr lang="ru-RU" dirty="0" err="1" smtClean="0"/>
              <a:t>Горюново</a:t>
            </a:r>
            <a:r>
              <a:rPr lang="ru-RU" dirty="0" smtClean="0"/>
              <a:t> до </a:t>
            </a:r>
            <a:r>
              <a:rPr lang="ru-RU" dirty="0" err="1" smtClean="0"/>
              <a:t>Ванютино</a:t>
            </a:r>
            <a:r>
              <a:rPr lang="ru-RU" dirty="0" smtClean="0"/>
              <a:t> -15 км, от </a:t>
            </a:r>
            <a:r>
              <a:rPr lang="ru-RU" dirty="0" err="1" smtClean="0"/>
              <a:t>Ванютино</a:t>
            </a:r>
            <a:r>
              <a:rPr lang="ru-RU" dirty="0" smtClean="0"/>
              <a:t> до Жилино- 9 км, а от Жилино до Богданово 12 км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642918"/>
            <a:ext cx="391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Задача про план местности. Задача 2</a:t>
            </a:r>
            <a:endParaRPr lang="ru-RU" b="1" dirty="0"/>
          </a:p>
        </p:txBody>
      </p:sp>
      <p:pic>
        <p:nvPicPr>
          <p:cNvPr id="6" name="Picture 2" descr="C:\Users\Larisa\Downloads\фОТО 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214686"/>
            <a:ext cx="3643339" cy="31879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1285860"/>
            <a:ext cx="45720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</a:p>
          <a:p>
            <a:r>
              <a:rPr lang="ru-RU" dirty="0" smtClean="0"/>
              <a:t>1. Найдем расстояние от Антоновки до </a:t>
            </a:r>
            <a:r>
              <a:rPr lang="ru-RU" dirty="0" err="1" smtClean="0"/>
              <a:t>Ванютино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АД=12, ДЕ=4, тогда АЕ=12-4=8; ЕВ=12, ДЕ=4, то ВД=12-4=8, тогда ВД+ДЕ+ЕА=8+4+8=20</a:t>
            </a:r>
          </a:p>
          <a:p>
            <a:r>
              <a:rPr lang="ru-RU" dirty="0" smtClean="0"/>
              <a:t>2. Найдем расстояние от </a:t>
            </a:r>
            <a:r>
              <a:rPr lang="ru-RU" dirty="0" err="1" smtClean="0"/>
              <a:t>Ванютино</a:t>
            </a:r>
            <a:r>
              <a:rPr lang="ru-RU" dirty="0" smtClean="0"/>
              <a:t> до Богданово:</a:t>
            </a:r>
          </a:p>
          <a:p>
            <a:r>
              <a:rPr lang="ru-RU" dirty="0" smtClean="0"/>
              <a:t>ГВ=15, ВЖ=9, то ЖГ=15-9=6, ЖБ=12, ЖГ=6, тогда ГБ=ЖБ-ЖГ=12-6=6, тогда ВБ=9+12=21</a:t>
            </a:r>
          </a:p>
          <a:p>
            <a:r>
              <a:rPr lang="ru-RU" dirty="0" smtClean="0"/>
              <a:t>20²+21²=АБ²</a:t>
            </a:r>
          </a:p>
          <a:p>
            <a:r>
              <a:rPr lang="ru-RU" dirty="0" smtClean="0"/>
              <a:t>400+441=АБ²</a:t>
            </a:r>
          </a:p>
          <a:p>
            <a:r>
              <a:rPr lang="ru-RU" dirty="0" smtClean="0"/>
              <a:t>841=АБ²</a:t>
            </a:r>
          </a:p>
          <a:p>
            <a:r>
              <a:rPr lang="ru-RU" dirty="0" smtClean="0"/>
              <a:t>29=АБ</a:t>
            </a:r>
          </a:p>
          <a:p>
            <a:r>
              <a:rPr lang="ru-RU" b="1" dirty="0" smtClean="0"/>
              <a:t>ОТВЕТ:29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687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71480"/>
            <a:ext cx="391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Задача про план местности. Задача 3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142984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минут затратят на дорогу Таня с дедушкой из Антоновки в Богданово, если поедут через Егорку и Жилино мимо конюшен?</a:t>
            </a:r>
            <a:endParaRPr lang="ru-RU" dirty="0"/>
          </a:p>
        </p:txBody>
      </p:sp>
      <p:pic>
        <p:nvPicPr>
          <p:cNvPr id="7" name="Picture 2" descr="C:\Users\Larisa\Downloads\фОТО 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429000"/>
            <a:ext cx="3643339" cy="31879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2910" y="2214554"/>
            <a:ext cx="4429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Найдем расстояние от Антоновки до Егорки (8 км); от  Егорки до Жилино (15 км) и от Жилино до Богданово (12 км по условию)</a:t>
            </a:r>
          </a:p>
          <a:p>
            <a:pPr marL="342900" indent="-342900">
              <a:buAutoNum type="arabicPeriod"/>
            </a:pPr>
            <a:r>
              <a:rPr lang="ru-RU" dirty="0" smtClean="0"/>
              <a:t>ЕВ=12   , ВЖ=9 (из прошлой задачи №2)</a:t>
            </a:r>
          </a:p>
          <a:p>
            <a:pPr marL="342900" indent="-342900"/>
            <a:r>
              <a:rPr lang="ru-RU" dirty="0" smtClean="0"/>
              <a:t>12²+9²=ЕЖ²</a:t>
            </a:r>
          </a:p>
          <a:p>
            <a:pPr marL="342900" indent="-342900"/>
            <a:r>
              <a:rPr lang="ru-RU" dirty="0" smtClean="0"/>
              <a:t>144+81=ЕЖ²</a:t>
            </a:r>
          </a:p>
          <a:p>
            <a:pPr marL="342900" indent="-342900"/>
            <a:r>
              <a:rPr lang="ru-RU" dirty="0" smtClean="0"/>
              <a:t>225=ЕЖ²</a:t>
            </a:r>
          </a:p>
          <a:p>
            <a:pPr marL="342900" indent="-342900"/>
            <a:r>
              <a:rPr lang="ru-RU" dirty="0" smtClean="0"/>
              <a:t>15=ЕЖ</a:t>
            </a:r>
          </a:p>
          <a:p>
            <a:pPr marL="342900" indent="-342900"/>
            <a:r>
              <a:rPr lang="ru-RU" dirty="0" smtClean="0"/>
              <a:t>15км:30 км</a:t>
            </a:r>
            <a:r>
              <a:rPr lang="en-US" dirty="0" smtClean="0"/>
              <a:t>/</a:t>
            </a:r>
            <a:r>
              <a:rPr lang="ru-RU" dirty="0" smtClean="0"/>
              <a:t>ч=0,5 ч- время по проселочной дороге</a:t>
            </a:r>
          </a:p>
          <a:p>
            <a:pPr marL="342900" indent="-342900"/>
            <a:r>
              <a:rPr lang="ru-RU" dirty="0" smtClean="0"/>
              <a:t>12 км</a:t>
            </a:r>
            <a:r>
              <a:rPr lang="en-US" dirty="0" smtClean="0"/>
              <a:t>/50</a:t>
            </a:r>
            <a:r>
              <a:rPr lang="ru-RU" dirty="0" smtClean="0"/>
              <a:t>км</a:t>
            </a:r>
            <a:r>
              <a:rPr lang="en-US" dirty="0" smtClean="0"/>
              <a:t>/</a:t>
            </a:r>
            <a:r>
              <a:rPr lang="ru-RU" dirty="0" smtClean="0"/>
              <a:t>ч</a:t>
            </a:r>
            <a:r>
              <a:rPr lang="en-US" dirty="0" smtClean="0"/>
              <a:t>=</a:t>
            </a:r>
            <a:r>
              <a:rPr lang="ru-RU" dirty="0" smtClean="0"/>
              <a:t>0,24 ч- время по шоссе ЖБ</a:t>
            </a:r>
          </a:p>
          <a:p>
            <a:pPr marL="342900" indent="-342900"/>
            <a:r>
              <a:rPr lang="ru-RU" dirty="0" smtClean="0"/>
              <a:t>8км:50км</a:t>
            </a:r>
            <a:r>
              <a:rPr lang="en-US" dirty="0" smtClean="0"/>
              <a:t>/</a:t>
            </a:r>
            <a:r>
              <a:rPr lang="ru-RU" dirty="0" smtClean="0"/>
              <a:t>ч=0,16 ч- время по шоссе  АЕ</a:t>
            </a:r>
          </a:p>
          <a:p>
            <a:pPr marL="342900" indent="-342900"/>
            <a:r>
              <a:rPr lang="ru-RU" dirty="0" smtClean="0"/>
              <a:t>0,5+0,24+0,16=0,9ч=0,9·60 мин.=54 мин.</a:t>
            </a:r>
          </a:p>
          <a:p>
            <a:pPr marL="342900" indent="-342900"/>
            <a:r>
              <a:rPr lang="ru-RU" b="1" dirty="0" smtClean="0"/>
              <a:t>ОТВЕТ: 54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43636" y="857232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Скорость по шоссе 50км</a:t>
            </a:r>
            <a:r>
              <a:rPr lang="en-US" dirty="0" smtClean="0"/>
              <a:t>/</a:t>
            </a:r>
            <a:r>
              <a:rPr lang="ru-RU" dirty="0" smtClean="0"/>
              <a:t>ч, а скорость по проселочной дроге 30км</a:t>
            </a:r>
            <a:r>
              <a:rPr lang="en-US" dirty="0" smtClean="0"/>
              <a:t>/</a:t>
            </a:r>
            <a:r>
              <a:rPr lang="ru-RU" dirty="0" smtClean="0"/>
              <a:t>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00042"/>
            <a:ext cx="391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Задача про план местности. Задача 4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000108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 какое наименьшее количество минут Таня с дедушкой могут добраться из </a:t>
            </a:r>
            <a:r>
              <a:rPr lang="ru-RU" dirty="0" err="1" smtClean="0"/>
              <a:t>Доломино</a:t>
            </a:r>
            <a:r>
              <a:rPr lang="ru-RU" dirty="0" smtClean="0"/>
              <a:t> до </a:t>
            </a:r>
            <a:r>
              <a:rPr lang="ru-RU" dirty="0" err="1" smtClean="0"/>
              <a:t>Горюново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7" name="Picture 2" descr="C:\Users\Larisa\Downloads\фОТО 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429000"/>
            <a:ext cx="3643339" cy="31879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1472" y="2000241"/>
            <a:ext cx="45005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</a:t>
            </a:r>
          </a:p>
          <a:p>
            <a:r>
              <a:rPr lang="ru-RU" dirty="0" smtClean="0"/>
              <a:t>1)Проселочная дорога ДГ, скорость 30 км</a:t>
            </a:r>
            <a:r>
              <a:rPr lang="en-US" dirty="0" smtClean="0"/>
              <a:t>/</a:t>
            </a:r>
            <a:r>
              <a:rPr lang="ru-RU" dirty="0" smtClean="0"/>
              <a:t>ч</a:t>
            </a:r>
          </a:p>
          <a:p>
            <a:r>
              <a:rPr lang="ru-RU" dirty="0" smtClean="0"/>
              <a:t>ДГ²=ДВ²+ВГ²</a:t>
            </a:r>
          </a:p>
          <a:p>
            <a:r>
              <a:rPr lang="ru-RU" dirty="0" smtClean="0"/>
              <a:t>ДГ²=8²+15²</a:t>
            </a:r>
          </a:p>
          <a:p>
            <a:r>
              <a:rPr lang="ru-RU" dirty="0" smtClean="0"/>
              <a:t>ДГ²=64+225</a:t>
            </a:r>
          </a:p>
          <a:p>
            <a:r>
              <a:rPr lang="ru-RU" dirty="0" smtClean="0"/>
              <a:t>ДГ²=289</a:t>
            </a:r>
          </a:p>
          <a:p>
            <a:r>
              <a:rPr lang="ru-RU" dirty="0" smtClean="0"/>
              <a:t>ДГ=17 км</a:t>
            </a:r>
          </a:p>
          <a:p>
            <a:r>
              <a:rPr lang="ru-RU" dirty="0" smtClean="0"/>
              <a:t>17 км: 30 км</a:t>
            </a:r>
            <a:r>
              <a:rPr lang="en-US" dirty="0" smtClean="0"/>
              <a:t>/</a:t>
            </a:r>
            <a:r>
              <a:rPr lang="ru-RU" dirty="0" err="1" smtClean="0"/>
              <a:t>ч=</a:t>
            </a:r>
            <a:r>
              <a:rPr lang="ru-RU" dirty="0" smtClean="0"/>
              <a:t>(17:30)·60=34 мин. мин.</a:t>
            </a:r>
          </a:p>
          <a:p>
            <a:r>
              <a:rPr lang="ru-RU" dirty="0" smtClean="0"/>
              <a:t>2)Путь по шоссе:  ДВ+ВГ=8+15=23 км</a:t>
            </a:r>
          </a:p>
          <a:p>
            <a:r>
              <a:rPr lang="ru-RU" dirty="0" smtClean="0"/>
              <a:t>23:50·60=27,6 мин.</a:t>
            </a:r>
          </a:p>
          <a:p>
            <a:r>
              <a:rPr lang="ru-RU" b="1" dirty="0" smtClean="0"/>
              <a:t>ОТВЕТ: 27,6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714356"/>
            <a:ext cx="2071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Скорость по шоссе 50км</a:t>
            </a:r>
            <a:r>
              <a:rPr lang="en-US" dirty="0" smtClean="0"/>
              <a:t>/</a:t>
            </a:r>
            <a:r>
              <a:rPr lang="ru-RU" dirty="0" smtClean="0"/>
              <a:t>ч, а скорость по проселочной дроге 30км</a:t>
            </a:r>
            <a:r>
              <a:rPr lang="en-US" dirty="0" smtClean="0"/>
              <a:t>/</a:t>
            </a:r>
            <a:r>
              <a:rPr lang="ru-RU" dirty="0" smtClean="0"/>
              <a:t>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arisa\Downloads\Фон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571480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Задача про план местности. Задача 5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071546"/>
            <a:ext cx="5500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проселочных дорогах машина дедушки расходует 8,2 литра бензина на 100 км. Известно, что путь из Антоновки до Богданово через </a:t>
            </a:r>
            <a:r>
              <a:rPr lang="ru-RU" dirty="0" err="1" smtClean="0"/>
              <a:t>Ванютино</a:t>
            </a:r>
            <a:r>
              <a:rPr lang="ru-RU" dirty="0" smtClean="0"/>
              <a:t> и путь напрямик ей необходим один и тот же объем бензина. Сколько литров бензина на 100 км машина дедушки расходует по шоссе?</a:t>
            </a:r>
            <a:endParaRPr lang="ru-RU" dirty="0"/>
          </a:p>
        </p:txBody>
      </p:sp>
      <p:pic>
        <p:nvPicPr>
          <p:cNvPr id="7" name="Picture 2" descr="C:\Users\Larisa\Downloads\фОТО 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429000"/>
            <a:ext cx="3643339" cy="31879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1472" y="2928934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</a:t>
            </a:r>
          </a:p>
          <a:p>
            <a:r>
              <a:rPr lang="ru-RU" dirty="0" smtClean="0"/>
              <a:t>АВ+ВБ=20+21=41 км- путь по шоссе АВБ</a:t>
            </a:r>
          </a:p>
          <a:p>
            <a:r>
              <a:rPr lang="ru-RU" dirty="0" smtClean="0"/>
              <a:t>АБ= 29 км- путь по проселочной дороге.</a:t>
            </a:r>
          </a:p>
          <a:p>
            <a:r>
              <a:rPr lang="ru-RU" dirty="0" smtClean="0"/>
              <a:t>8,2л-100 км</a:t>
            </a:r>
          </a:p>
          <a:p>
            <a:r>
              <a:rPr lang="ru-RU" dirty="0" smtClean="0"/>
              <a:t>? л- 29 км, тогда 8,2·29:100=2,378 л надо по проселочной дороге АБ или по шоссе АВБ</a:t>
            </a:r>
          </a:p>
          <a:p>
            <a:r>
              <a:rPr lang="ru-RU" dirty="0" smtClean="0"/>
              <a:t>2,378л- 41 км</a:t>
            </a:r>
          </a:p>
          <a:p>
            <a:r>
              <a:rPr lang="ru-RU" dirty="0" smtClean="0"/>
              <a:t>? Л       - 100 км, тогда 2,378·100:41=5,8 л</a:t>
            </a:r>
          </a:p>
          <a:p>
            <a:r>
              <a:rPr lang="ru-RU" b="1" dirty="0" smtClean="0"/>
              <a:t>ОТВЕТ: 5,8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910</Words>
  <PresentationFormat>Экран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Larisa</cp:lastModifiedBy>
  <cp:revision>28</cp:revision>
  <dcterms:created xsi:type="dcterms:W3CDTF">2022-12-21T12:11:37Z</dcterms:created>
  <dcterms:modified xsi:type="dcterms:W3CDTF">2024-03-30T10:27:09Z</dcterms:modified>
</cp:coreProperties>
</file>