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5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2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2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9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5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0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7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6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F6E5-B63C-4BE4-9FFF-F689CB4970A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5CE8-FF64-4BB2-89A4-030093978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6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Игра по экологии</a:t>
            </a:r>
            <a:br>
              <a:rPr lang="ru-RU" dirty="0" smtClean="0"/>
            </a:br>
            <a:r>
              <a:rPr lang="ru-RU" dirty="0" smtClean="0"/>
              <a:t>«Помоги сохранить природу»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013176"/>
            <a:ext cx="2584376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Бакина</a:t>
            </a:r>
            <a:r>
              <a:rPr lang="ru-RU" dirty="0" smtClean="0">
                <a:solidFill>
                  <a:schemeClr val="tx1"/>
                </a:solidFill>
              </a:rPr>
              <a:t> К.Е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3017912" cy="30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6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149"/>
            <a:ext cx="8589122" cy="613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97156"/>
            <a:ext cx="910185" cy="84401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08" y="5551421"/>
            <a:ext cx="914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914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43" y="5551420"/>
            <a:ext cx="914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71" y="3953594"/>
            <a:ext cx="2267744" cy="1275606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71" y="3881779"/>
            <a:ext cx="2268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4" y="4914038"/>
            <a:ext cx="2268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8" y="4051557"/>
            <a:ext cx="2268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4" y="3666404"/>
            <a:ext cx="2268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04" y="4700520"/>
            <a:ext cx="2268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76" y="4802162"/>
            <a:ext cx="2268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81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53" y="1584055"/>
            <a:ext cx="2731462" cy="20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045"/>
            <a:ext cx="8518972" cy="61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227308"/>
            <a:ext cx="1185064" cy="106913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05" y="4325763"/>
            <a:ext cx="1053363" cy="9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19" y="3434556"/>
            <a:ext cx="1228631" cy="11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92" y="4801680"/>
            <a:ext cx="17129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14" y="3493050"/>
            <a:ext cx="1053363" cy="9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7" y="4730915"/>
            <a:ext cx="17129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7388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1656184" cy="165618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14" y="2237217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87800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6" b="89852" l="10000" r="90000">
                        <a14:foregroundMark x1="48100" y1="16068" x2="49700" y2="846"/>
                        <a14:foregroundMark x1="56200" y1="11839" x2="56200" y2="11839"/>
                        <a14:foregroundMark x1="60600" y1="8457" x2="60600" y2="8457"/>
                        <a14:foregroundMark x1="60600" y1="8457" x2="60600" y2="8457"/>
                        <a14:foregroundMark x1="45400" y1="75264" x2="45400" y2="75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77" y="3681028"/>
            <a:ext cx="4320480" cy="27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63416E-6 C -0.00174 -0.00346 -0.00261 -0.00808 -0.00521 -0.01016 C -0.00903 -0.01294 -0.01372 -0.01224 -0.01806 -0.01363 C -0.04654 -0.02218 -0.07258 -0.02195 -0.10261 -0.0238 C -0.11702 -0.03027 -0.11546 -0.03882 -0.1257 -0.05107 C -0.14254 -0.07117 -0.16494 -0.0825 -0.18473 -0.09544 C -0.18647 -0.10006 -0.18699 -0.10561 -0.18977 -0.10931 C -0.19324 -0.11416 -0.2099 -0.12387 -0.21546 -0.12618 C -0.2172 -0.12965 -0.21824 -0.13357 -0.22049 -0.13658 C -0.22275 -0.13958 -0.22657 -0.13981 -0.22831 -0.14328 C -0.2422 -0.17055 -0.21876 -0.14582 -0.23855 -0.16385 C -0.24272 -0.18049 -0.24445 -0.18465 -0.24619 -0.20129 C -0.24949 -0.23087 -0.24324 -0.23711 -0.26164 -0.24913 C -0.26251 -0.25259 -0.26424 -0.25583 -0.26424 -0.2593 C -0.26424 -0.27085 -0.26477 -0.28287 -0.26164 -0.2935 C -0.26008 -0.29882 -0.25487 -0.30043 -0.2514 -0.30367 C -0.24254 -0.31153 -0.23699 -0.31291 -0.23091 -0.32424 C -0.22275 -0.33926 -0.2198 -0.35451 -0.20782 -0.36514 C -0.19862 -0.3834 -0.19688 -0.38733 -0.20001 -0.40952 C -0.18386 -0.41506 -0.19272 -0.41044 -0.17449 -0.42662 C -0.17223 -0.4287 -0.16911 -0.42847 -0.16668 -0.43008 C -0.1639 -0.43193 -0.16199 -0.4354 -0.15904 -0.43679 C -0.14463 -0.44372 -0.12813 -0.44719 -0.11286 -0.45042 C -0.07136 -0.44857 -0.05504 -0.45227 -0.0231 -0.44372 C -0.00295 -0.43817 0.01214 -0.42292 0.03072 -0.41298 C 0.04478 -0.40559 0.0618 -0.40212 0.0769 -0.39935 C 0.0908 -0.38687 0.10815 -0.38872 0.12308 -0.37878 C 0.13299 -0.37231 0.14011 -0.36537 0.15121 -0.36168 C 0.16214 -0.3522 0.16927 -0.34018 0.18194 -0.33441 C 0.18542 -0.33094 0.18889 -0.32793 0.19219 -0.32424 C 0.19497 -0.321 0.19688 -0.31638 0.2 -0.31407 C 0.20469 -0.3106 0.21077 -0.31106 0.21528 -0.30714 C 0.22535 -0.29858 0.22014 -0.30182 0.23073 -0.29697 C 0.23333 -0.2935 0.23524 -0.28911 0.23837 -0.2868 C 0.24236 -0.28379 0.26632 -0.27201 0.2717 -0.2697 C 0.29965 -0.24497 0.25608 -0.28287 0.28976 -0.25606 C 0.31181 -0.2385 0.29688 -0.2452 0.31528 -0.23896 C 0.32465 -0.22648 0.33507 -0.2177 0.34618 -0.20822 C 0.36684 -0.19043 0.34202 -0.20337 0.36146 -0.19459 C 0.3849 -0.21515 0.40486 -0.21562 0.43333 -0.21839 C 0.44965 -0.22579 0.43195 -0.21608 0.44861 -0.23203 C 0.46146 -0.24427 0.45573 -0.23341 0.46667 -0.24566 C 0.48559 -0.26692 0.46788 -0.25329 0.48715 -0.26623 C 0.49514 -0.29882 0.48976 -0.27455 0.49479 -0.30367 C 0.49549 -0.30829 0.4974 -0.3173 0.4974 -0.3173 L 0.4974 -0.24243 L 0.49219 -0.2697 L 0.46667 -0.25259 " pathEditMode="relative" ptsTypes="ffffffffffffffffffffffffffffffffffffffffffff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1764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Я обнял глобус – шар земной.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Один над сушей и водой.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руках моих материки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Мне тихо шепчут: «Береги».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00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Спасибо, вам ребята!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25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386064" cy="43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Игра по экологии «Помоги сохранить природу»</vt:lpstr>
      <vt:lpstr>Презентация PowerPoint</vt:lpstr>
      <vt:lpstr>Презентация PowerPoint</vt:lpstr>
      <vt:lpstr>Презентация PowerPoint</vt:lpstr>
      <vt:lpstr> Я обнял глобус – шар земной.  Один над сушей и водой.  В руках моих материки  Мне тихо шепчут: «Береги».   </vt:lpstr>
      <vt:lpstr>Спасибо, вам ребята!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экологии «Помоги сохранить природу»</dc:title>
  <dc:creator>888</dc:creator>
  <cp:lastModifiedBy>888</cp:lastModifiedBy>
  <cp:revision>8</cp:revision>
  <dcterms:created xsi:type="dcterms:W3CDTF">2024-03-20T16:48:25Z</dcterms:created>
  <dcterms:modified xsi:type="dcterms:W3CDTF">2024-03-20T18:03:55Z</dcterms:modified>
</cp:coreProperties>
</file>