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8" r:id="rId3"/>
    <p:sldId id="263" r:id="rId4"/>
    <p:sldId id="280" r:id="rId5"/>
    <p:sldId id="264" r:id="rId6"/>
    <p:sldId id="298" r:id="rId7"/>
    <p:sldId id="282" r:id="rId8"/>
    <p:sldId id="295" r:id="rId9"/>
    <p:sldId id="296" r:id="rId10"/>
    <p:sldId id="283" r:id="rId11"/>
    <p:sldId id="286" r:id="rId12"/>
    <p:sldId id="287" r:id="rId13"/>
    <p:sldId id="304" r:id="rId14"/>
    <p:sldId id="279" r:id="rId15"/>
    <p:sldId id="299" r:id="rId16"/>
    <p:sldId id="308" r:id="rId17"/>
    <p:sldId id="305" r:id="rId18"/>
    <p:sldId id="306" r:id="rId19"/>
    <p:sldId id="303" r:id="rId20"/>
    <p:sldId id="288" r:id="rId21"/>
    <p:sldId id="289" r:id="rId22"/>
    <p:sldId id="294" r:id="rId23"/>
    <p:sldId id="301" r:id="rId24"/>
    <p:sldId id="310" r:id="rId25"/>
    <p:sldId id="30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30995"/>
    <a:srgbClr val="006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78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72817-57B2-453A-AC07-DA59C250D9C3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D8D10-40E8-4310-913A-C60455B56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7E51D-5126-48E1-9E32-EA7E5C6D1A7D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888AC-C044-47B1-A8A9-B58326F960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88CF-2DC1-4D4C-B32C-DC1A08086246}" type="datetime1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1.2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F88B-F2CE-496F-9F87-AF8BC3B09E5F}" type="datetime1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1.2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2C86-72AB-4F80-BA41-B489F9720072}" type="datetime1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1.2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6EE9-5AC4-4A92-9D75-AB54133E29C0}" type="datetime1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1.2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7AF5-0550-4442-A35E-7A0CCBB22258}" type="datetime1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1.2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517B-4940-4CF1-AF01-CEC849E3A287}" type="datetime1">
              <a:rPr lang="ru-RU" smtClean="0"/>
              <a:pPr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1.2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CE7A-99BB-4DC6-B5C6-4EA9AAC08100}" type="datetime1">
              <a:rPr lang="ru-RU" smtClean="0"/>
              <a:pPr/>
              <a:t>04.04.2024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1.2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B1B-A54D-45B4-8E68-DF06C3BF6D81}" type="datetime1">
              <a:rPr lang="ru-RU" smtClean="0"/>
              <a:pPr/>
              <a:t>04.04.2024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1.2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BF08F-C631-499F-827B-A9285481E18E}" type="datetime1">
              <a:rPr lang="ru-RU" smtClean="0"/>
              <a:pPr/>
              <a:t>04.04.2024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1.2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C16D8-FBB6-4427-B39D-C92604E7E589}" type="datetime1">
              <a:rPr lang="ru-RU" smtClean="0"/>
              <a:pPr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1.2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A08D-A425-4E24-BE82-21EB44447646}" type="datetime1">
              <a:rPr lang="ru-RU" smtClean="0"/>
              <a:pPr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1.2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915EF-BC36-4A8D-84BC-408734058736}" type="datetime1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1.2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E78AB-E2AB-4F78-A54A-F0CD8F73F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90;&#1072;&#1083;&#1100;&#1103;\Downloads\Ivan_Kupala_-_Kostroma_48688057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90;&#1072;&#1083;&#1100;&#1103;\Downloads\&#1050;&#1088;&#1072;&#1089;&#1080;&#1074;&#1072;&#1103;%20&#1056;&#1091;&#1089;&#1089;&#1082;&#1072;&#1103;%20&#1085;&#1072;&#1088;&#1086;&#1076;&#1085;&#1072;&#1103;%20&#1087;&#1077;&#1089;&#1085;&#1103;%20&#1089;&#1083;&#1091;&#1096;&#1072;&#1090;&#1100;%20&#1085;&#1072;%20&#1075;&#1091;&#1089;&#1083;&#1103;&#1093;%20&#1080;&#1085;&#1089;&#1090;&#1088;&#1091;&#1084;&#1077;&#1085;&#1090;&#1072;&#1083;&#1100;&#1085;&#1086;&#1077;%20&#1087;&#1077;&#1088;&#1077;&#1083;&#1086;&#1078;&#1077;&#1085;&#1080;&#1077;%20&#1085;&#1072;&#1088;&#1086;&#1076;&#1085;&#1086;&#1081;%20&#1087;&#1077;&#1089;&#1085;&#1080;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90;&#1072;&#1083;&#1100;&#1103;\Downloads\&#1050;&#1088;&#1072;&#1089;&#1080;&#1074;&#1072;&#1103;%20&#1056;&#1091;&#1089;&#1089;&#1082;&#1072;&#1103;%20&#1085;&#1072;&#1088;&#1086;&#1076;&#1085;&#1072;&#1103;%20&#1087;&#1077;&#1089;&#1085;&#1103;%20&#1089;&#1083;&#1091;&#1096;&#1072;&#1090;&#1100;%20&#1085;&#1072;%20&#1075;&#1091;&#1089;&#1083;&#1103;&#1093;%20&#1080;&#1085;&#1089;&#1090;&#1088;&#1091;&#1084;&#1077;&#1085;&#1090;&#1072;&#1083;&#1100;&#1085;&#1086;&#1077;%20&#1087;&#1077;&#1088;&#1077;&#1083;&#1086;&#1078;&#1077;&#1085;&#1080;&#1077;%20&#1085;&#1072;&#1088;&#1086;&#1076;&#1085;&#1086;&#1081;%20&#1087;&#1077;&#1089;&#1085;&#1080;.mp3" TargetMode="Externa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Дымка рамка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7667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424936" cy="2376264"/>
          </a:xfrm>
        </p:spPr>
        <p:txBody>
          <a:bodyPr>
            <a:noAutofit/>
          </a:bodyPr>
          <a:lstStyle/>
          <a:p>
            <a:pPr algn="just"/>
            <a:r>
              <a:rPr lang="ru-RU" sz="7200" b="1" dirty="0" smtClean="0">
                <a:solidFill>
                  <a:srgbClr val="C00000"/>
                </a:solidFill>
                <a:latin typeface="Monotype Corsiva" pitchFamily="66" charset="0"/>
              </a:rPr>
              <a:t>Семинар-практикум</a:t>
            </a:r>
            <a:br>
              <a:rPr lang="ru-RU" sz="7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7200" b="1" dirty="0" smtClean="0">
                <a:solidFill>
                  <a:srgbClr val="C00000"/>
                </a:solidFill>
                <a:latin typeface="Monotype Corsiva" pitchFamily="66" charset="0"/>
              </a:rPr>
              <a:t>«Дымковская игрушка»</a:t>
            </a:r>
            <a:endParaRPr lang="ru-RU" sz="7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Ivan_Kupala_-_Kostroma_4868805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4286256"/>
            <a:ext cx="795342" cy="795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7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004" y="-99392"/>
            <a:ext cx="9144000" cy="705678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357166"/>
            <a:ext cx="7758138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Традиционные цвета дымковской игрушки: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красный, желтый, оранжевый,  </a:t>
            </a: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голубой , синий, зеленый, черный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придают дымковской игрушке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особую яркость и нарядность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Наталья\Desktop\Дымковская игрушка\image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6641" y="785794"/>
            <a:ext cx="3939800" cy="5658598"/>
          </a:xfrm>
          <a:prstGeom prst="rect">
            <a:avLst/>
          </a:prstGeom>
          <a:noFill/>
        </p:spPr>
      </p:pic>
      <p:pic>
        <p:nvPicPr>
          <p:cNvPr id="1027" name="Picture 3" descr="C:\Users\Наталья\Desktop\Дымковская игрушка\3dc3090d41975f4b50829579abdbf50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285992"/>
            <a:ext cx="3143272" cy="4173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Дымковская игрушка\VD_FMhTYaj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480392"/>
            <a:ext cx="5608604" cy="3815611"/>
          </a:xfrm>
          <a:prstGeom prst="rect">
            <a:avLst/>
          </a:prstGeom>
          <a:noFill/>
        </p:spPr>
      </p:pic>
      <p:pic>
        <p:nvPicPr>
          <p:cNvPr id="2051" name="Picture 3" descr="C:\Users\Наталья\Desktop\Дымковская игрушка\s-l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428868"/>
            <a:ext cx="2644043" cy="39583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28604"/>
            <a:ext cx="7572428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Орнамент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бывает, как одноцветным, так и многоцветным. Строго геометрический орнамент строится по разнообразным композиционным схемам: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клетки, полоски, круги, точки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наносятся в различных сочетаниях. Завершают украшение игрушки-ромбики из сусального золота, наклеенные поверх узора.</a:t>
            </a:r>
          </a:p>
          <a:p>
            <a:endParaRPr lang="ru-RU" dirty="0"/>
          </a:p>
        </p:txBody>
      </p:sp>
      <p:pic>
        <p:nvPicPr>
          <p:cNvPr id="4" name="Содержимое 6" descr="2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6004" y="-99392"/>
            <a:ext cx="9144000" cy="705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6" descr="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98784"/>
            <a:ext cx="9144000" cy="7056784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57224" y="428604"/>
            <a:ext cx="41434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Дымковская игрушка стала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одним из символов Кировской области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:\Users\Наталья\Desktop\Дымковская игрушка\dymkovskaya_igrushka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28604"/>
            <a:ext cx="4253561" cy="3714776"/>
          </a:xfrm>
          <a:prstGeom prst="rect">
            <a:avLst/>
          </a:prstGeom>
          <a:noFill/>
        </p:spPr>
      </p:pic>
      <p:pic>
        <p:nvPicPr>
          <p:cNvPr id="4100" name="Picture 4" descr="C:\Users\Наталья\Desktop\Дымковская игрушка\4644087-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071677"/>
            <a:ext cx="4214844" cy="4214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аталья\Desktop\Дымковская игрушка\large_1496315181-1d55c3da9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290"/>
            <a:ext cx="6858048" cy="3857315"/>
          </a:xfrm>
          <a:prstGeom prst="rect">
            <a:avLst/>
          </a:prstGeom>
          <a:noFill/>
        </p:spPr>
      </p:pic>
      <p:pic>
        <p:nvPicPr>
          <p:cNvPr id="1027" name="Picture 3" descr="C:\Users\Наталья\Desktop\Дымковская игрушка\maxresdefault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429000"/>
            <a:ext cx="5080035" cy="2857520"/>
          </a:xfrm>
          <a:prstGeom prst="rect">
            <a:avLst/>
          </a:prstGeom>
          <a:noFill/>
        </p:spPr>
      </p:pic>
      <p:pic>
        <p:nvPicPr>
          <p:cNvPr id="1028" name="Picture 4" descr="C:\Users\Наталья\Desktop\Дымковская игрушка\TOPLCUquh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6124"/>
            <a:ext cx="4183044" cy="3075190"/>
          </a:xfrm>
          <a:prstGeom prst="rect">
            <a:avLst/>
          </a:prstGeom>
          <a:noFill/>
        </p:spPr>
      </p:pic>
      <p:pic>
        <p:nvPicPr>
          <p:cNvPr id="7" name="Содержимое 6" descr="2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243408"/>
            <a:ext cx="9144000" cy="7101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6" descr="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3408"/>
            <a:ext cx="9144000" cy="710140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357166"/>
            <a:ext cx="7715304" cy="4525963"/>
          </a:xfrm>
        </p:spPr>
        <p:txBody>
          <a:bodyPr/>
          <a:lstStyle/>
          <a:p>
            <a:pPr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Практическая деятельность.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Тестопластика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искусство создания объёмных и рельефных изделий из солёного теста. В наши дни становится необычайно популярно  искусство лепки из солёного теста.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Мука, соль и вода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– это природные продукты, экологически чистые и безопасные для здоровья человека. </a:t>
            </a:r>
            <a:endParaRPr lang="ru-RU" sz="2000" dirty="0"/>
          </a:p>
        </p:txBody>
      </p:sp>
      <p:pic>
        <p:nvPicPr>
          <p:cNvPr id="1026" name="Picture 2" descr="C:\Users\Наталья\Desktop\Дымковская игрушка\73e3d203362a35c4a32fd44cabe6a9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857496"/>
            <a:ext cx="4572032" cy="3432072"/>
          </a:xfrm>
          <a:prstGeom prst="rect">
            <a:avLst/>
          </a:prstGeom>
          <a:noFill/>
        </p:spPr>
      </p:pic>
      <p:pic>
        <p:nvPicPr>
          <p:cNvPr id="1027" name="Picture 3" descr="C:\Users\Наталья\Desktop\Дымковская игрушка\2feccd80-2426-5e5e-a7ef-39aca1ac2cc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225178"/>
            <a:ext cx="3214710" cy="315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6" descr="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004" y="-99392"/>
            <a:ext cx="9144000" cy="705678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/>
              <a:t>           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Приготовление материала.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Емкость для замешивания, подойдет любая кастрюля.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Мука белая пшеничная.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Очень холодная вода.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Мелкая соль из класса «Экстра». Благодаря измельченной фракции, такая соль быстро растворится в воде.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pic>
        <p:nvPicPr>
          <p:cNvPr id="5122" name="Picture 2" descr="C:\Users\Наталья\Desktop\Дымковская игрушка\osobennosti-prigotovleniya-solenogo-testa-svoimi-rukam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000372"/>
            <a:ext cx="7429552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524803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Содержимое 6" descr="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49088"/>
            <a:ext cx="9144000" cy="70070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9088"/>
            <a:ext cx="9144000" cy="700708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500042"/>
            <a:ext cx="7872410" cy="488315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 Германии и Скандинавии издавна было принято изготавливать пасхальные и рождественские сувениры из солёного теста. Различные медальоны, венки, кольца и подковы вывешивались в проёме окон или крепились к дверям. Считалось, что эти украшения приносят хозяевам дома, который они украшают, удачу и благоденствие.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аталья\Desktop\Дымковская игрушка\post_5c58bb9eb24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5992"/>
            <a:ext cx="3600000" cy="2400000"/>
          </a:xfrm>
          <a:prstGeom prst="rect">
            <a:avLst/>
          </a:prstGeom>
          <a:noFill/>
        </p:spPr>
      </p:pic>
      <p:pic>
        <p:nvPicPr>
          <p:cNvPr id="1027" name="Picture 3" descr="C:\Users\Наталья\Desktop\Дымковская игрушка\c63e460eb5bb277a4bcc9679dd2ff6d7--clay-angel-salt-doug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500306"/>
            <a:ext cx="2643206" cy="3363685"/>
          </a:xfrm>
          <a:prstGeom prst="rect">
            <a:avLst/>
          </a:prstGeom>
          <a:noFill/>
        </p:spPr>
      </p:pic>
      <p:pic>
        <p:nvPicPr>
          <p:cNvPr id="1028" name="Picture 4" descr="C:\Users\Наталья\Desktop\Дымковская игрушка\f6aefdd2f6a32dec5527a69f38eb7d4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3820744"/>
            <a:ext cx="2180806" cy="2743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56784"/>
          </a:xfrm>
          <a:prstGeom prst="rect">
            <a:avLst/>
          </a:prstGeom>
        </p:spPr>
      </p:pic>
      <p:pic>
        <p:nvPicPr>
          <p:cNvPr id="2050" name="Picture 2" descr="C:\Users\Наталья\Desktop\Дымковская игрушка\d348a7f88f75acc72bb37e08afca9813_f4583e9507cfae84dca91ceb6983fd92-1220x1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357430"/>
            <a:ext cx="6257606" cy="417002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71480"/>
            <a:ext cx="771530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Считается, что любая поделка из соленого теста,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находящаяся в доме, – символ богатства и благополучия в семье.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И хлеб с солью будут всегда на столе. Вот почему эти фигурки нередко называли очень просто – «хлебосол». Возрождение этой старой народной традиции расширило применение соленого теста.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ья\Desktop\Дымковская игрушка\5a95991664f0b105a5f39e671771bb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878" y="3491568"/>
            <a:ext cx="3335172" cy="2223448"/>
          </a:xfrm>
          <a:prstGeom prst="rect">
            <a:avLst/>
          </a:prstGeom>
          <a:noFill/>
        </p:spPr>
      </p:pic>
      <p:pic>
        <p:nvPicPr>
          <p:cNvPr id="4099" name="Picture 3" descr="C:\Users\Наталья\Desktop\Дымковская игрушка\6ae1457a-3533-5ce3-a46b-7b5670125ae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214686"/>
            <a:ext cx="3571900" cy="252612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764386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Кучерявая овечка (круговые движения указательными пальцами у головы),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Переходит через речку (указательные и безымянные пальцы «идут» по столу),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Щуря желтые глаза (щурят глаза),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Ей навстречу шла коза (указательные пальцы у головы-рога),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пущу тебя овечка (изображают - коза бодается),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пройдешь ты через речку (указательными пальцами делают движения вправо, влево),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Наталья\Desktop\Дымковская игрушка\92d3217fd3014647ab78b3e2a3a61d6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714752"/>
            <a:ext cx="2571768" cy="2571768"/>
          </a:xfrm>
          <a:prstGeom prst="rect">
            <a:avLst/>
          </a:prstGeom>
          <a:noFill/>
        </p:spPr>
      </p:pic>
      <p:pic>
        <p:nvPicPr>
          <p:cNvPr id="8" name="Красивая Русская народная песня слушать на гуслях инструментальное переложение народной песн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500958" y="5429264"/>
            <a:ext cx="866780" cy="866780"/>
          </a:xfrm>
          <a:prstGeom prst="rect">
            <a:avLst/>
          </a:prstGeom>
        </p:spPr>
      </p:pic>
      <p:pic>
        <p:nvPicPr>
          <p:cNvPr id="9" name="Содержимое 6" descr="2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-198784"/>
            <a:ext cx="9144000" cy="705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6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83c5f2641bf0105bf54b69a91c7ec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4357694"/>
            <a:ext cx="3214710" cy="2143140"/>
          </a:xfrm>
          <a:prstGeom prst="rect">
            <a:avLst/>
          </a:prstGeom>
        </p:spPr>
      </p:pic>
      <p:pic>
        <p:nvPicPr>
          <p:cNvPr id="7" name="Содержимое 6" descr="21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0723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488832" cy="445309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alt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творческого потенциала через ознакомления с дымковской игрушкой, с помощью нетрадиционной техники – т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естопластика.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Обучение участников семинара-практикума конкретным навыкам, составляющим основу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тестопластики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Инициировать декоративное оформление – украшать элементами декоративной лепки: бусины, горошины, точки.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Развивать творческие способности, приобщать участников к творческой деятельности родителей с детьми, и выходом на конкретный продукт;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Воспитывать общественно активную личность, готовую и способную развивать свою  деятельность.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Наталья\Desktop\Дымковская игрушка\6e0a59f0-01cb-4d35-ae05-9199fa0fc57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56"/>
            <a:ext cx="9144000" cy="592933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357166"/>
            <a:ext cx="828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 способа лепки</a:t>
            </a:r>
          </a:p>
        </p:txBody>
      </p:sp>
      <p:pic>
        <p:nvPicPr>
          <p:cNvPr id="5" name="Красивая Русская народная песня слушать на гуслях инструментальное переложение народной песн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643834" y="5143512"/>
            <a:ext cx="1223970" cy="1223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6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9088"/>
            <a:ext cx="9144000" cy="715617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0"/>
            <a:ext cx="7500990" cy="664371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Когда человек лепит, развивается его мелкая моторика, совершенствуются мелкие движения, что, в свою очередь, влияет на развитие речи и мышления, к тому же, лепка благотворно влияет на нервную систему в целом. 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 descr="C:\Users\Наталья\Desktop\IMG_20230122_103112_7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857364"/>
            <a:ext cx="4099288" cy="4541138"/>
          </a:xfrm>
          <a:prstGeom prst="rect">
            <a:avLst/>
          </a:prstGeom>
          <a:noFill/>
        </p:spPr>
      </p:pic>
      <p:pic>
        <p:nvPicPr>
          <p:cNvPr id="1028" name="Picture 4" descr="C:\Users\Наталья\Desktop\IMG_20230117_1007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857364"/>
            <a:ext cx="3172103" cy="4429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004" y="-99392"/>
            <a:ext cx="9144000" cy="7056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Наше творчество.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C:\Users\Наталья\Desktop\IMG_20230117_1008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214422"/>
            <a:ext cx="6603793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8858280" cy="435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Содержимое 6" descr="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004" y="-99392"/>
            <a:ext cx="25060275" cy="19339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85728"/>
            <a:ext cx="3786214" cy="633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Содержимое 6" descr="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643902" cy="705678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1000108"/>
            <a:ext cx="778674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Содержимое 6" descr="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004" y="-99392"/>
            <a:ext cx="9144000" cy="705678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424023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лья\Desktop\Дымковская игрушка\7606ebef6018eefc34f61c566c9b8fd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643314"/>
            <a:ext cx="4990957" cy="2994020"/>
          </a:xfrm>
          <a:prstGeom prst="rect">
            <a:avLst/>
          </a:prstGeom>
          <a:noFill/>
        </p:spPr>
      </p:pic>
      <p:pic>
        <p:nvPicPr>
          <p:cNvPr id="4" name="Содержимое 6" descr="21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056784"/>
          </a:xfrm>
        </p:spPr>
      </p:pic>
      <p:sp>
        <p:nvSpPr>
          <p:cNvPr id="6" name="Прямоугольник 5"/>
          <p:cNvSpPr/>
          <p:nvPr/>
        </p:nvSpPr>
        <p:spPr>
          <a:xfrm>
            <a:off x="2555776" y="764704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Актуальность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1357298"/>
            <a:ext cx="741682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проблемы: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 время мало внимания уделяется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различными видами декоративно-прикладного искусства, и с народными традициями. Недостаточно формируются условия приобщения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взрослых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народному творчеству с использованием, например, народной дымковской игрушки. А ведь именно занятия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декоративно-прикладным искусством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научить детей воспринимать прекрасное и доброе, научат любоваться красотой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64" y="3929066"/>
            <a:ext cx="1905001" cy="26003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37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6" descr="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605" y="-99392"/>
            <a:ext cx="9144000" cy="7056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дымковская игрушка.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1071546"/>
            <a:ext cx="685804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Дымковская игрушка – самая известная глиняная игрушка.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Родом она из Дымковской слободы под Вяткой – ныне город Киров.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– то очень давно на берегу реки Вятка появилось поселение – слобода.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утрам хозяйки топили печи и кудрявые дымки весело поднимались к небу. Так и назвали слободу Дымковской.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Наталья\Desktop\Дымковская игрушка\img_s928769_1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500438"/>
            <a:ext cx="3749673" cy="2812256"/>
          </a:xfrm>
          <a:prstGeom prst="rect">
            <a:avLst/>
          </a:prstGeom>
          <a:noFill/>
        </p:spPr>
      </p:pic>
      <p:pic>
        <p:nvPicPr>
          <p:cNvPr id="2051" name="Picture 3" descr="C:\Users\Наталья\Desktop\Дымковская игрушка\slide-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71876"/>
            <a:ext cx="3788776" cy="2837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98784"/>
            <a:ext cx="9144000" cy="70567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95736" y="548680"/>
            <a:ext cx="50405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400" b="1" i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928662" y="357166"/>
            <a:ext cx="735811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Возникновение игрушки связывают с весенним праздником Свистунья, к которому женское население слободы Дымково лепило свистульки из глины в виде коней, баранов, козлов, уток и других животных; их красили в разные яркие цвета. Позднее, когда праздник потерял своё значение, промысел не только сохранился, но и получил дальнейшее развитие.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4" descr="C:\Users\Наталья\Desktop\Дымковская игрушка\slide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214554"/>
            <a:ext cx="5436664" cy="4071967"/>
          </a:xfrm>
          <a:prstGeom prst="rect">
            <a:avLst/>
          </a:prstGeom>
          <a:noFill/>
        </p:spPr>
      </p:pic>
      <p:pic>
        <p:nvPicPr>
          <p:cNvPr id="14339" name="Picture 3" descr="C:\Users\Наталья\Desktop\Дымковская игрушка\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857496"/>
            <a:ext cx="3048021" cy="207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2280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Наталья\Desktop\Дымковская игрушка\mezr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44" y="595312"/>
            <a:ext cx="7925257" cy="5691208"/>
          </a:xfrm>
          <a:prstGeom prst="rect">
            <a:avLst/>
          </a:prstGeom>
          <a:noFill/>
        </p:spPr>
      </p:pic>
      <p:pic>
        <p:nvPicPr>
          <p:cNvPr id="6" name="Содержимое 6" descr="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004" y="-99392"/>
            <a:ext cx="9144000" cy="705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Наталья\Desktop\Дымковская игрушка\покинутый-refractory-залеми-глины-135224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214686"/>
            <a:ext cx="4853783" cy="3239014"/>
          </a:xfrm>
          <a:prstGeom prst="rect">
            <a:avLst/>
          </a:prstGeom>
          <a:noFill/>
        </p:spPr>
      </p:pic>
      <p:pic>
        <p:nvPicPr>
          <p:cNvPr id="2050" name="Picture 2" descr="C:\Users\Наталья\Desktop\Дымковская игрушка\56b943aae949c93ec7881e96e48716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428868"/>
            <a:ext cx="3857652" cy="3471887"/>
          </a:xfrm>
          <a:prstGeom prst="rect">
            <a:avLst/>
          </a:prstGeom>
          <a:noFill/>
        </p:spPr>
      </p:pic>
      <p:pic>
        <p:nvPicPr>
          <p:cNvPr id="4" name="Содержимое 6" descr="2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6004" y="-99392"/>
            <a:ext cx="9144000" cy="705678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производства дымковской игрушки используется местная ярко-красная глина, тщательно перемешанная с мелким коричневым речным песком.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Фигурки лепят по частям, отдельные детали собирают используя жидкую красную глину как связующий материал. Следы лепки заглаживают для придания изделию ровной поверхности.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аталья\Desktop\Дымковская игрушка\корчемк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52"/>
            <a:ext cx="7715304" cy="6286544"/>
          </a:xfrm>
          <a:prstGeom prst="rect">
            <a:avLst/>
          </a:prstGeom>
          <a:noFill/>
        </p:spPr>
      </p:pic>
      <p:pic>
        <p:nvPicPr>
          <p:cNvPr id="5" name="Содержимое 6" descr="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004" y="-99392"/>
            <a:ext cx="9144000" cy="705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Дымковская игрушка\343922_5cb1c93db13245cb1c93db135b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6760"/>
            <a:ext cx="8240869" cy="5512075"/>
          </a:xfrm>
          <a:prstGeom prst="rect">
            <a:avLst/>
          </a:prstGeom>
          <a:noFill/>
        </p:spPr>
      </p:pic>
      <p:pic>
        <p:nvPicPr>
          <p:cNvPr id="5" name="Содержимое 6" descr="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004" y="-99392"/>
            <a:ext cx="9144000" cy="705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29582178</TotalTime>
  <Words>475</Words>
  <Application>Microsoft Office PowerPoint</Application>
  <PresentationFormat>Экран (4:3)</PresentationFormat>
  <Paragraphs>67</Paragraphs>
  <Slides>25</Slides>
  <Notes>2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Семинар-практикум «Дымковская игрушка»</vt:lpstr>
      <vt:lpstr>    Цель: развитие творческого потенциала через ознакомления с дымковской игрушкой, с помощью нетрадиционной техники – тестопластика.  Задачи: - Обучение участников семинара-практикума конкретным навыкам, составляющим основу тестопластики. - Инициировать декоративное оформление – украшать элементами декоративной лепки: бусины, горошины, точки. - Развивать творческие способности, приобщать участников к творческой деятельности родителей с детьми, и выходом на конкретный продукт; - Воспитывать общественно активную личность, готовую и способную развивать свою  деятельность.  </vt:lpstr>
      <vt:lpstr>Слайд 3</vt:lpstr>
      <vt:lpstr>Что такое дымковская игрушка.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Наше творчество. </vt:lpstr>
      <vt:lpstr>Слайд 23</vt:lpstr>
      <vt:lpstr>Слайд 24</vt:lpstr>
      <vt:lpstr>Слайд 25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Наталья</cp:lastModifiedBy>
  <cp:revision>180</cp:revision>
  <dcterms:created xsi:type="dcterms:W3CDTF">2015-01-29T09:33:32Z</dcterms:created>
  <dcterms:modified xsi:type="dcterms:W3CDTF">2024-04-04T17:14:13Z</dcterms:modified>
</cp:coreProperties>
</file>