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82E-2765-4C87-A853-9987323A063C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9CE5-882A-494B-A868-43A3F2A1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82E-2765-4C87-A853-9987323A063C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9CE5-882A-494B-A868-43A3F2A1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82E-2765-4C87-A853-9987323A063C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9CE5-882A-494B-A868-43A3F2A1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82E-2765-4C87-A853-9987323A063C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9CE5-882A-494B-A868-43A3F2A1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82E-2765-4C87-A853-9987323A063C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9CE5-882A-494B-A868-43A3F2A1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82E-2765-4C87-A853-9987323A063C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9CE5-882A-494B-A868-43A3F2A1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82E-2765-4C87-A853-9987323A063C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9CE5-882A-494B-A868-43A3F2A1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82E-2765-4C87-A853-9987323A063C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9CE5-882A-494B-A868-43A3F2A1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82E-2765-4C87-A853-9987323A063C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9CE5-882A-494B-A868-43A3F2A1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82E-2765-4C87-A853-9987323A063C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9CE5-882A-494B-A868-43A3F2A1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D82E-2765-4C87-A853-9987323A063C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9CE5-882A-494B-A868-43A3F2A1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BD82E-2765-4C87-A853-9987323A063C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9CE5-882A-494B-A868-43A3F2A1CD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КОПИЛКА\фоны\i (28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развития ребенка детский сад № 22 «Жемчужинка»</a:t>
            </a:r>
            <a:b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городского округа «город Якутск»</a:t>
            </a:r>
            <a:endParaRPr lang="ru-RU" sz="11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12800" b="1" dirty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12800" b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12800" b="1" dirty="0">
                <a:solidFill>
                  <a:srgbClr val="C00000"/>
                </a:solidFill>
              </a:rPr>
              <a:t>НОД с использованием технологии проектной деятельности: </a:t>
            </a:r>
          </a:p>
          <a:p>
            <a:pPr algn="ctr">
              <a:buNone/>
            </a:pPr>
            <a:r>
              <a:rPr lang="ru-RU" sz="12800" b="1" dirty="0">
                <a:solidFill>
                  <a:srgbClr val="C00000"/>
                </a:solidFill>
              </a:rPr>
              <a:t>«Мы –девочки, мы –мальчики»</a:t>
            </a:r>
            <a:br>
              <a:rPr lang="ru-RU" sz="12800" b="1" dirty="0">
                <a:solidFill>
                  <a:srgbClr val="C00000"/>
                </a:solidFill>
              </a:rPr>
            </a:br>
            <a:r>
              <a:rPr lang="ru-RU" sz="11200" b="1" i="1" dirty="0">
                <a:solidFill>
                  <a:srgbClr val="002060"/>
                </a:solidFill>
              </a:rPr>
              <a:t>Старшая группа «Семицветики»</a:t>
            </a:r>
            <a:endParaRPr lang="ru-RU" sz="11200" i="1" dirty="0">
              <a:solidFill>
                <a:srgbClr val="002060"/>
              </a:solidFill>
            </a:endParaRPr>
          </a:p>
          <a:p>
            <a:pPr algn="r"/>
            <a:endParaRPr lang="ru-RU" sz="9600" dirty="0">
              <a:solidFill>
                <a:srgbClr val="0070C0"/>
              </a:solidFill>
            </a:endParaRPr>
          </a:p>
          <a:p>
            <a:pPr algn="r"/>
            <a:endParaRPr lang="ru-RU" sz="9600" dirty="0">
              <a:solidFill>
                <a:srgbClr val="0070C0"/>
              </a:solidFill>
            </a:endParaRPr>
          </a:p>
          <a:p>
            <a:pPr algn="r"/>
            <a:endParaRPr lang="ru-RU" dirty="0">
              <a:solidFill>
                <a:srgbClr val="0070C0"/>
              </a:solidFill>
            </a:endParaRPr>
          </a:p>
          <a:p>
            <a:pPr algn="r"/>
            <a:endParaRPr lang="ru-RU" dirty="0">
              <a:solidFill>
                <a:srgbClr val="0070C0"/>
              </a:solidFill>
            </a:endParaRPr>
          </a:p>
          <a:p>
            <a:pPr algn="r">
              <a:buNone/>
            </a:pPr>
            <a:endParaRPr lang="ru-RU" dirty="0">
              <a:solidFill>
                <a:srgbClr val="0070C0"/>
              </a:solidFill>
            </a:endParaRPr>
          </a:p>
          <a:p>
            <a:pPr algn="r">
              <a:buNone/>
            </a:pPr>
            <a:r>
              <a:rPr lang="ru-RU" sz="4400" b="1" dirty="0">
                <a:solidFill>
                  <a:srgbClr val="002060"/>
                </a:solidFill>
              </a:rPr>
              <a:t>Выполнила: Павлова А. Н.</a:t>
            </a:r>
          </a:p>
          <a:p>
            <a:pPr algn="r"/>
            <a:endParaRPr lang="ru-RU" sz="4400" b="1" dirty="0">
              <a:solidFill>
                <a:srgbClr val="002060"/>
              </a:solidFill>
            </a:endParaRPr>
          </a:p>
          <a:p>
            <a:pPr algn="r"/>
            <a:endParaRPr lang="ru-RU" sz="4400" dirty="0">
              <a:solidFill>
                <a:srgbClr val="002060"/>
              </a:solidFill>
            </a:endParaRPr>
          </a:p>
          <a:p>
            <a:pPr algn="r"/>
            <a:endParaRPr lang="ru-RU" sz="44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Якутск 2021- 2022 уч. г.</a:t>
            </a:r>
            <a:endParaRPr lang="ru-RU" sz="4400" b="1" dirty="0">
              <a:solidFill>
                <a:srgbClr val="002060"/>
              </a:solidFill>
            </a:endParaRPr>
          </a:p>
          <a:p>
            <a:pPr algn="r"/>
            <a:endParaRPr lang="ru-RU" sz="3400" dirty="0">
              <a:solidFill>
                <a:srgbClr val="0070C0"/>
              </a:solidFill>
            </a:endParaRPr>
          </a:p>
          <a:p>
            <a:pPr algn="r"/>
            <a:endParaRPr lang="ru-RU" sz="3400" dirty="0">
              <a:solidFill>
                <a:srgbClr val="0070C0"/>
              </a:solidFill>
            </a:endParaRPr>
          </a:p>
          <a:p>
            <a:pPr algn="r"/>
            <a:endParaRPr lang="ru-RU" sz="3400" dirty="0">
              <a:solidFill>
                <a:srgbClr val="0070C0"/>
              </a:solidFill>
            </a:endParaRPr>
          </a:p>
          <a:p>
            <a:pPr algn="r"/>
            <a:endParaRPr lang="ru-RU" sz="3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КОПИЛКА\фоны\i (28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15616" y="121313"/>
            <a:ext cx="676875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способствовать осознанию ребенком своей половой принадлежности и освоения элементарных форм поведения соответственно пола.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закреплять умение классифицировать предметы, игрушки по гендерным признакам;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связную монологическую речь;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воспитывать чувство дружбы, любви, заботы и уважения к своим близким и друзьям.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Предварительная работа: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этикета для мальчиков и девочек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игровое упражнение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я?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сюжетно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ролевые игры: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Парикмахерская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заучивание стихов и песен о дружбе.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 и оборудование: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запись песни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чего же?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слова Я. Халемского, музыка Ю. Чичкова, запись песни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Дружба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ноутбук, индивидуальные коврики. Материалы по центрам активности: предметные и сюжетные картинки, схемы-действия, ножницы, клей, фломастеры, карандаши, белый лист бумаги; схемы каждому центру, эмблемы центров.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Пользователь\Desktop\КОПИЛКА\фоны\i (28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60" cy="6858000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71600" y="466800"/>
            <a:ext cx="712879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47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занятия: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47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Организационный момент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47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Основная часть: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47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я люблю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47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 презентации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Мальчики и девочки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47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Проблемная ситуация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47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Физкультминутка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47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и задания по центрам активности: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47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книги.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книжек самоделок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мальчиков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девочек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Мужские профессии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Женские профессии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47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творчества.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плакатов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Одежда девочек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Одежда мальчиков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47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настольных игр.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Маркировка игр для мальчиков и игр для девочек.</a:t>
            </a:r>
            <a:endParaRPr kumimoji="0" lang="ru-RU" sz="20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47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движения.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карточек упражнений для девочек и для мальчиков.</a:t>
            </a:r>
            <a:endParaRPr kumimoji="0" lang="ru-RU" sz="20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47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науки.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правил для девочек и для мальчиков.</a:t>
            </a:r>
            <a:endParaRPr kumimoji="0" lang="ru-RU" sz="20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47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Рефлексия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esktop\КОПИЛКА\фоны\i (28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Центр книги</a:t>
            </a:r>
          </a:p>
        </p:txBody>
      </p:sp>
      <p:pic>
        <p:nvPicPr>
          <p:cNvPr id="1028" name="Picture 4" descr="C:\Users\Пользователь\Desktop\Девочки и мальчики\IMG_20220325_162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556792"/>
            <a:ext cx="5603468" cy="420744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esktop\КОПИЛКА\фоны\i (28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Центр творчества</a:t>
            </a:r>
          </a:p>
        </p:txBody>
      </p:sp>
      <p:pic>
        <p:nvPicPr>
          <p:cNvPr id="2050" name="Picture 2" descr="C:\Users\Пользователь\Desktop\Девочки и мальчики\IMG_20220325_162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6732" y="1772815"/>
            <a:ext cx="5491572" cy="412342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esktop\КОПИЛКА\фоны\i (28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Центр настольных игр</a:t>
            </a:r>
          </a:p>
        </p:txBody>
      </p:sp>
      <p:pic>
        <p:nvPicPr>
          <p:cNvPr id="3074" name="Picture 2" descr="C:\Users\Пользователь\Desktop\Девочки и мальчики\IMG_20220325_162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472608" cy="410919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esktop\КОПИЛКА\фоны\i (28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Центр движения</a:t>
            </a:r>
          </a:p>
        </p:txBody>
      </p:sp>
      <p:pic>
        <p:nvPicPr>
          <p:cNvPr id="4098" name="Picture 2" descr="C:\Users\Пользователь\Desktop\Девочки и мальчики\IMG_20220325_163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84784"/>
            <a:ext cx="5370403" cy="403244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esktop\КОПИЛКА\фоны\i (28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Центр науки</a:t>
            </a:r>
          </a:p>
        </p:txBody>
      </p:sp>
      <p:pic>
        <p:nvPicPr>
          <p:cNvPr id="5122" name="Picture 2" descr="C:\Users\Пользователь\Desktop\Девочки и мальчики\IMG_20220325_161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556792"/>
            <a:ext cx="5562204" cy="417646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333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 Центр развития ребенка детский сад № 22 «Жемчужинка»  городского округа «город Якутск»</vt:lpstr>
      <vt:lpstr>Презентация PowerPoint</vt:lpstr>
      <vt:lpstr>Презентация PowerPoint</vt:lpstr>
      <vt:lpstr>Центр книги</vt:lpstr>
      <vt:lpstr>Центр творчества</vt:lpstr>
      <vt:lpstr>Центр настольных игр</vt:lpstr>
      <vt:lpstr>Центр движения</vt:lpstr>
      <vt:lpstr>Центр науки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Центр развития ребенка детский сад № 22 «Жемчужинка»  городского округа «город Якутск»</dc:title>
  <dc:creator>Пользователь</dc:creator>
  <cp:lastModifiedBy>Пользователь</cp:lastModifiedBy>
  <cp:revision>12</cp:revision>
  <dcterms:created xsi:type="dcterms:W3CDTF">2008-12-31T16:35:04Z</dcterms:created>
  <dcterms:modified xsi:type="dcterms:W3CDTF">2024-04-06T06:31:36Z</dcterms:modified>
</cp:coreProperties>
</file>